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4" r:id="rId5"/>
    <p:sldMasterId id="2147483677" r:id="rId6"/>
    <p:sldMasterId id="2147483689" r:id="rId7"/>
    <p:sldMasterId id="2147483702"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 id="305" r:id="rId59"/>
    <p:sldId id="306" r:id="rId60"/>
    <p:sldId id="307" r:id="rId61"/>
    <p:sldId id="308" r:id="rId62"/>
    <p:sldId id="309" r:id="rId63"/>
    <p:sldId id="310" r:id="rId64"/>
    <p:sldId id="311" r:id="rId65"/>
    <p:sldId id="312" r:id="rId66"/>
    <p:sldId id="313" r:id="rId67"/>
    <p:sldId id="314" r:id="rId68"/>
    <p:sldId id="315" r:id="rId69"/>
    <p:sldId id="316" r:id="rId70"/>
    <p:sldId id="317" r:id="rId71"/>
    <p:sldId id="318" r:id="rId72"/>
    <p:sldId id="319" r:id="rId73"/>
    <p:sldId id="320" r:id="rId74"/>
    <p:sldId id="321" r:id="rId75"/>
    <p:sldId id="322" r:id="rId76"/>
    <p:sldId id="323" r:id="rId77"/>
    <p:sldId id="324" r:id="rId78"/>
    <p:sldId id="325" r:id="rId79"/>
    <p:sldId id="326" r:id="rId80"/>
    <p:sldId id="327" r:id="rId81"/>
    <p:sldId id="328" r:id="rId82"/>
    <p:sldId id="329" r:id="rId83"/>
    <p:sldId id="330" r:id="rId84"/>
    <p:sldId id="331" r:id="rId85"/>
    <p:sldId id="332" r:id="rId86"/>
    <p:sldId id="333" r:id="rId87"/>
    <p:sldId id="334" r:id="rId88"/>
    <p:sldId id="335" r:id="rId89"/>
    <p:sldId id="336" r:id="rId90"/>
    <p:sldId id="337" r:id="rId91"/>
    <p:sldId id="338" r:id="rId92"/>
    <p:sldId id="339" r:id="rId93"/>
    <p:sldId id="340" r:id="rId94"/>
    <p:sldId id="341" r:id="rId95"/>
    <p:sldId id="342" r:id="rId96"/>
    <p:sldId id="343" r:id="rId97"/>
    <p:sldId id="344" r:id="rId98"/>
    <p:sldId id="345" r:id="rId99"/>
    <p:sldId id="346" r:id="rId100"/>
    <p:sldId id="347" r:id="rId101"/>
    <p:sldId id="348" r:id="rId102"/>
    <p:sldId id="349" r:id="rId103"/>
    <p:sldId id="350" r:id="rId104"/>
    <p:sldId id="351" r:id="rId105"/>
    <p:sldId id="352" r:id="rId106"/>
    <p:sldId id="353" r:id="rId107"/>
    <p:sldId id="354" r:id="rId108"/>
    <p:sldId id="355" r:id="rId109"/>
    <p:sldId id="356" r:id="rId110"/>
    <p:sldId id="357" r:id="rId111"/>
    <p:sldId id="358" r:id="rId112"/>
    <p:sldId id="359" r:id="rId113"/>
    <p:sldId id="360" r:id="rId114"/>
    <p:sldId id="361" r:id="rId115"/>
    <p:sldId id="362" r:id="rId116"/>
    <p:sldId id="363" r:id="rId117"/>
    <p:sldId id="364" r:id="rId118"/>
    <p:sldId id="365" r:id="rId119"/>
    <p:sldId id="366" r:id="rId120"/>
    <p:sldId id="367" r:id="rId121"/>
    <p:sldId id="368" r:id="rId122"/>
    <p:sldId id="369" r:id="rId123"/>
    <p:sldId id="370" r:id="rId124"/>
    <p:sldId id="371" r:id="rId125"/>
    <p:sldId id="372" r:id="rId126"/>
    <p:sldId id="373" r:id="rId127"/>
    <p:sldId id="374" r:id="rId128"/>
    <p:sldId id="375" r:id="rId129"/>
    <p:sldId id="376" r:id="rId130"/>
    <p:sldId id="377" r:id="rId131"/>
    <p:sldId id="378" r:id="rId132"/>
    <p:sldId id="379" r:id="rId133"/>
    <p:sldId id="380" r:id="rId134"/>
    <p:sldId id="381" r:id="rId135"/>
    <p:sldId id="382" r:id="rId136"/>
    <p:sldId id="383" r:id="rId137"/>
    <p:sldId id="384" r:id="rId138"/>
    <p:sldId id="385" r:id="rId139"/>
    <p:sldId id="386" r:id="rId140"/>
    <p:sldId id="387" r:id="rId141"/>
    <p:sldId id="388" r:id="rId142"/>
    <p:sldId id="389" r:id="rId143"/>
    <p:sldId id="390" r:id="rId144"/>
    <p:sldId id="391" r:id="rId145"/>
    <p:sldId id="392" r:id="rId146"/>
    <p:sldId id="393" r:id="rId147"/>
    <p:sldId id="394" r:id="rId148"/>
    <p:sldId id="395" r:id="rId149"/>
    <p:sldId id="396" r:id="rId150"/>
    <p:sldId id="397" r:id="rId151"/>
    <p:sldId id="398" r:id="rId152"/>
    <p:sldId id="399" r:id="rId153"/>
    <p:sldId id="400" r:id="rId154"/>
    <p:sldId id="401" r:id="rId155"/>
    <p:sldId id="402" r:id="rId156"/>
    <p:sldId id="403" r:id="rId157"/>
    <p:sldId id="404" r:id="rId158"/>
    <p:sldId id="405" r:id="rId159"/>
    <p:sldId id="406" r:id="rId160"/>
  </p:sldIdLst>
  <p:sldSz cy="6858000" cx="12192000"/>
  <p:notesSz cx="6858000" cy="9144000"/>
  <p:embeddedFontLst>
    <p:embeddedFont>
      <p:font typeface="Play"/>
      <p:regular r:id="rId161"/>
      <p:bold r:id="rId162"/>
    </p:embeddedFont>
    <p:embeddedFont>
      <p:font typeface="Urbanist Medium"/>
      <p:regular r:id="rId163"/>
      <p:bold r:id="rId164"/>
      <p:italic r:id="rId165"/>
      <p:boldItalic r:id="rId166"/>
    </p:embeddedFont>
    <p:embeddedFont>
      <p:font typeface="Urbanist"/>
      <p:regular r:id="rId167"/>
      <p:bold r:id="rId168"/>
      <p:italic r:id="rId169"/>
      <p:boldItalic r:id="rId170"/>
    </p:embeddedFont>
    <p:embeddedFont>
      <p:font typeface="Lexend"/>
      <p:regular r:id="rId171"/>
      <p:bold r:id="rId17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73" roundtripDataSignature="AMtx7mh8QqTFk5DhFna1k1bKA3zlBIuQC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32ADFCA-E613-4C95-8134-2979A6903C19}">
  <a:tblStyle styleId="{832ADFCA-E613-4C95-8134-2979A6903C19}"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A338BB16-EC50-4C74-9D4E-88824C1CD6FF}"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4A7EE67F-53C3-4333-A0DF-31330C710167}" styleName="Table_2">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 styleId="{8B08AAFD-D4AB-4CCB-ABA4-246357F497ED}" styleName="Table_3">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42" Type="http://schemas.openxmlformats.org/officeDocument/2006/relationships/slide" Target="slides/slide33.xml"/><Relationship Id="rId41" Type="http://schemas.openxmlformats.org/officeDocument/2006/relationships/slide" Target="slides/slide32.xml"/><Relationship Id="rId44" Type="http://schemas.openxmlformats.org/officeDocument/2006/relationships/slide" Target="slides/slide35.xml"/><Relationship Id="rId43" Type="http://schemas.openxmlformats.org/officeDocument/2006/relationships/slide" Target="slides/slide34.xml"/><Relationship Id="rId46" Type="http://schemas.openxmlformats.org/officeDocument/2006/relationships/slide" Target="slides/slide37.xml"/><Relationship Id="rId45" Type="http://schemas.openxmlformats.org/officeDocument/2006/relationships/slide" Target="slides/slide36.xml"/><Relationship Id="rId107" Type="http://schemas.openxmlformats.org/officeDocument/2006/relationships/slide" Target="slides/slide98.xml"/><Relationship Id="rId106" Type="http://schemas.openxmlformats.org/officeDocument/2006/relationships/slide" Target="slides/slide97.xml"/><Relationship Id="rId105" Type="http://schemas.openxmlformats.org/officeDocument/2006/relationships/slide" Target="slides/slide96.xml"/><Relationship Id="rId104" Type="http://schemas.openxmlformats.org/officeDocument/2006/relationships/slide" Target="slides/slide95.xml"/><Relationship Id="rId109" Type="http://schemas.openxmlformats.org/officeDocument/2006/relationships/slide" Target="slides/slide100.xml"/><Relationship Id="rId108" Type="http://schemas.openxmlformats.org/officeDocument/2006/relationships/slide" Target="slides/slide99.xml"/><Relationship Id="rId48" Type="http://schemas.openxmlformats.org/officeDocument/2006/relationships/slide" Target="slides/slide39.xml"/><Relationship Id="rId47" Type="http://schemas.openxmlformats.org/officeDocument/2006/relationships/slide" Target="slides/slide38.xml"/><Relationship Id="rId49" Type="http://schemas.openxmlformats.org/officeDocument/2006/relationships/slide" Target="slides/slide40.xml"/><Relationship Id="rId103" Type="http://schemas.openxmlformats.org/officeDocument/2006/relationships/slide" Target="slides/slide94.xml"/><Relationship Id="rId102" Type="http://schemas.openxmlformats.org/officeDocument/2006/relationships/slide" Target="slides/slide93.xml"/><Relationship Id="rId101" Type="http://schemas.openxmlformats.org/officeDocument/2006/relationships/slide" Target="slides/slide92.xml"/><Relationship Id="rId100" Type="http://schemas.openxmlformats.org/officeDocument/2006/relationships/slide" Target="slides/slide91.xml"/><Relationship Id="rId31" Type="http://schemas.openxmlformats.org/officeDocument/2006/relationships/slide" Target="slides/slide22.xml"/><Relationship Id="rId30" Type="http://schemas.openxmlformats.org/officeDocument/2006/relationships/slide" Target="slides/slide21.xml"/><Relationship Id="rId33" Type="http://schemas.openxmlformats.org/officeDocument/2006/relationships/slide" Target="slides/slide24.xml"/><Relationship Id="rId32" Type="http://schemas.openxmlformats.org/officeDocument/2006/relationships/slide" Target="slides/slide23.xml"/><Relationship Id="rId35" Type="http://schemas.openxmlformats.org/officeDocument/2006/relationships/slide" Target="slides/slide26.xml"/><Relationship Id="rId34" Type="http://schemas.openxmlformats.org/officeDocument/2006/relationships/slide" Target="slides/slide25.xml"/><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173" Type="http://customschemas.google.com/relationships/presentationmetadata" Target="metadata"/><Relationship Id="rId20" Type="http://schemas.openxmlformats.org/officeDocument/2006/relationships/slide" Target="slides/slide11.xml"/><Relationship Id="rId22" Type="http://schemas.openxmlformats.org/officeDocument/2006/relationships/slide" Target="slides/slide13.xml"/><Relationship Id="rId21" Type="http://schemas.openxmlformats.org/officeDocument/2006/relationships/slide" Target="slides/slide12.xml"/><Relationship Id="rId24" Type="http://schemas.openxmlformats.org/officeDocument/2006/relationships/slide" Target="slides/slide15.xml"/><Relationship Id="rId23" Type="http://schemas.openxmlformats.org/officeDocument/2006/relationships/slide" Target="slides/slide14.xml"/><Relationship Id="rId129" Type="http://schemas.openxmlformats.org/officeDocument/2006/relationships/slide" Target="slides/slide120.xml"/><Relationship Id="rId128" Type="http://schemas.openxmlformats.org/officeDocument/2006/relationships/slide" Target="slides/slide119.xml"/><Relationship Id="rId127" Type="http://schemas.openxmlformats.org/officeDocument/2006/relationships/slide" Target="slides/slide118.xml"/><Relationship Id="rId126" Type="http://schemas.openxmlformats.org/officeDocument/2006/relationships/slide" Target="slides/slide117.xml"/><Relationship Id="rId26" Type="http://schemas.openxmlformats.org/officeDocument/2006/relationships/slide" Target="slides/slide17.xml"/><Relationship Id="rId121" Type="http://schemas.openxmlformats.org/officeDocument/2006/relationships/slide" Target="slides/slide112.xml"/><Relationship Id="rId25" Type="http://schemas.openxmlformats.org/officeDocument/2006/relationships/slide" Target="slides/slide16.xml"/><Relationship Id="rId120" Type="http://schemas.openxmlformats.org/officeDocument/2006/relationships/slide" Target="slides/slide111.xml"/><Relationship Id="rId28" Type="http://schemas.openxmlformats.org/officeDocument/2006/relationships/slide" Target="slides/slide19.xml"/><Relationship Id="rId27" Type="http://schemas.openxmlformats.org/officeDocument/2006/relationships/slide" Target="slides/slide18.xml"/><Relationship Id="rId125" Type="http://schemas.openxmlformats.org/officeDocument/2006/relationships/slide" Target="slides/slide116.xml"/><Relationship Id="rId29" Type="http://schemas.openxmlformats.org/officeDocument/2006/relationships/slide" Target="slides/slide20.xml"/><Relationship Id="rId124" Type="http://schemas.openxmlformats.org/officeDocument/2006/relationships/slide" Target="slides/slide115.xml"/><Relationship Id="rId123" Type="http://schemas.openxmlformats.org/officeDocument/2006/relationships/slide" Target="slides/slide114.xml"/><Relationship Id="rId122" Type="http://schemas.openxmlformats.org/officeDocument/2006/relationships/slide" Target="slides/slide113.xml"/><Relationship Id="rId95" Type="http://schemas.openxmlformats.org/officeDocument/2006/relationships/slide" Target="slides/slide86.xml"/><Relationship Id="rId94" Type="http://schemas.openxmlformats.org/officeDocument/2006/relationships/slide" Target="slides/slide85.xml"/><Relationship Id="rId97" Type="http://schemas.openxmlformats.org/officeDocument/2006/relationships/slide" Target="slides/slide88.xml"/><Relationship Id="rId96" Type="http://schemas.openxmlformats.org/officeDocument/2006/relationships/slide" Target="slides/slide87.xml"/><Relationship Id="rId11" Type="http://schemas.openxmlformats.org/officeDocument/2006/relationships/slide" Target="slides/slide2.xml"/><Relationship Id="rId99" Type="http://schemas.openxmlformats.org/officeDocument/2006/relationships/slide" Target="slides/slide90.xml"/><Relationship Id="rId10" Type="http://schemas.openxmlformats.org/officeDocument/2006/relationships/slide" Target="slides/slide1.xml"/><Relationship Id="rId98" Type="http://schemas.openxmlformats.org/officeDocument/2006/relationships/slide" Target="slides/slide89.xml"/><Relationship Id="rId13" Type="http://schemas.openxmlformats.org/officeDocument/2006/relationships/slide" Target="slides/slide4.xml"/><Relationship Id="rId12" Type="http://schemas.openxmlformats.org/officeDocument/2006/relationships/slide" Target="slides/slide3.xml"/><Relationship Id="rId91" Type="http://schemas.openxmlformats.org/officeDocument/2006/relationships/slide" Target="slides/slide82.xml"/><Relationship Id="rId90" Type="http://schemas.openxmlformats.org/officeDocument/2006/relationships/slide" Target="slides/slide81.xml"/><Relationship Id="rId93" Type="http://schemas.openxmlformats.org/officeDocument/2006/relationships/slide" Target="slides/slide84.xml"/><Relationship Id="rId92" Type="http://schemas.openxmlformats.org/officeDocument/2006/relationships/slide" Target="slides/slide83.xml"/><Relationship Id="rId118" Type="http://schemas.openxmlformats.org/officeDocument/2006/relationships/slide" Target="slides/slide109.xml"/><Relationship Id="rId117" Type="http://schemas.openxmlformats.org/officeDocument/2006/relationships/slide" Target="slides/slide108.xml"/><Relationship Id="rId116" Type="http://schemas.openxmlformats.org/officeDocument/2006/relationships/slide" Target="slides/slide107.xml"/><Relationship Id="rId115" Type="http://schemas.openxmlformats.org/officeDocument/2006/relationships/slide" Target="slides/slide106.xml"/><Relationship Id="rId119" Type="http://schemas.openxmlformats.org/officeDocument/2006/relationships/slide" Target="slides/slide110.xml"/><Relationship Id="rId15" Type="http://schemas.openxmlformats.org/officeDocument/2006/relationships/slide" Target="slides/slide6.xml"/><Relationship Id="rId110" Type="http://schemas.openxmlformats.org/officeDocument/2006/relationships/slide" Target="slides/slide101.xml"/><Relationship Id="rId14" Type="http://schemas.openxmlformats.org/officeDocument/2006/relationships/slide" Target="slides/slide5.xml"/><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14" Type="http://schemas.openxmlformats.org/officeDocument/2006/relationships/slide" Target="slides/slide105.xml"/><Relationship Id="rId18" Type="http://schemas.openxmlformats.org/officeDocument/2006/relationships/slide" Target="slides/slide9.xml"/><Relationship Id="rId113" Type="http://schemas.openxmlformats.org/officeDocument/2006/relationships/slide" Target="slides/slide104.xml"/><Relationship Id="rId112" Type="http://schemas.openxmlformats.org/officeDocument/2006/relationships/slide" Target="slides/slide103.xml"/><Relationship Id="rId111" Type="http://schemas.openxmlformats.org/officeDocument/2006/relationships/slide" Target="slides/slide102.xml"/><Relationship Id="rId84" Type="http://schemas.openxmlformats.org/officeDocument/2006/relationships/slide" Target="slides/slide75.xml"/><Relationship Id="rId83" Type="http://schemas.openxmlformats.org/officeDocument/2006/relationships/slide" Target="slides/slide74.xml"/><Relationship Id="rId86" Type="http://schemas.openxmlformats.org/officeDocument/2006/relationships/slide" Target="slides/slide77.xml"/><Relationship Id="rId85" Type="http://schemas.openxmlformats.org/officeDocument/2006/relationships/slide" Target="slides/slide76.xml"/><Relationship Id="rId88" Type="http://schemas.openxmlformats.org/officeDocument/2006/relationships/slide" Target="slides/slide79.xml"/><Relationship Id="rId150" Type="http://schemas.openxmlformats.org/officeDocument/2006/relationships/slide" Target="slides/slide141.xml"/><Relationship Id="rId87" Type="http://schemas.openxmlformats.org/officeDocument/2006/relationships/slide" Target="slides/slide78.xml"/><Relationship Id="rId89" Type="http://schemas.openxmlformats.org/officeDocument/2006/relationships/slide" Target="slides/slide80.xml"/><Relationship Id="rId80" Type="http://schemas.openxmlformats.org/officeDocument/2006/relationships/slide" Target="slides/slide71.xml"/><Relationship Id="rId82" Type="http://schemas.openxmlformats.org/officeDocument/2006/relationships/slide" Target="slides/slide73.xml"/><Relationship Id="rId81" Type="http://schemas.openxmlformats.org/officeDocument/2006/relationships/slide" Target="slides/slide72.xml"/><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tableStyles" Target="tableStyles.xml"/><Relationship Id="rId149" Type="http://schemas.openxmlformats.org/officeDocument/2006/relationships/slide" Target="slides/slide140.xml"/><Relationship Id="rId4" Type="http://schemas.openxmlformats.org/officeDocument/2006/relationships/slideMaster" Target="slideMasters/slideMaster1.xml"/><Relationship Id="rId148" Type="http://schemas.openxmlformats.org/officeDocument/2006/relationships/slide" Target="slides/slide139.xml"/><Relationship Id="rId9" Type="http://schemas.openxmlformats.org/officeDocument/2006/relationships/notesMaster" Target="notesMasters/notesMaster1.xml"/><Relationship Id="rId143" Type="http://schemas.openxmlformats.org/officeDocument/2006/relationships/slide" Target="slides/slide134.xml"/><Relationship Id="rId142" Type="http://schemas.openxmlformats.org/officeDocument/2006/relationships/slide" Target="slides/slide133.xml"/><Relationship Id="rId141" Type="http://schemas.openxmlformats.org/officeDocument/2006/relationships/slide" Target="slides/slide132.xml"/><Relationship Id="rId140" Type="http://schemas.openxmlformats.org/officeDocument/2006/relationships/slide" Target="slides/slide131.xml"/><Relationship Id="rId5" Type="http://schemas.openxmlformats.org/officeDocument/2006/relationships/slideMaster" Target="slideMasters/slideMaster2.xml"/><Relationship Id="rId147" Type="http://schemas.openxmlformats.org/officeDocument/2006/relationships/slide" Target="slides/slide138.xml"/><Relationship Id="rId6" Type="http://schemas.openxmlformats.org/officeDocument/2006/relationships/slideMaster" Target="slideMasters/slideMaster3.xml"/><Relationship Id="rId146" Type="http://schemas.openxmlformats.org/officeDocument/2006/relationships/slide" Target="slides/slide137.xml"/><Relationship Id="rId7" Type="http://schemas.openxmlformats.org/officeDocument/2006/relationships/slideMaster" Target="slideMasters/slideMaster4.xml"/><Relationship Id="rId145" Type="http://schemas.openxmlformats.org/officeDocument/2006/relationships/slide" Target="slides/slide136.xml"/><Relationship Id="rId8" Type="http://schemas.openxmlformats.org/officeDocument/2006/relationships/slideMaster" Target="slideMasters/slideMaster5.xml"/><Relationship Id="rId144" Type="http://schemas.openxmlformats.org/officeDocument/2006/relationships/slide" Target="slides/slide135.xml"/><Relationship Id="rId73" Type="http://schemas.openxmlformats.org/officeDocument/2006/relationships/slide" Target="slides/slide64.xml"/><Relationship Id="rId72" Type="http://schemas.openxmlformats.org/officeDocument/2006/relationships/slide" Target="slides/slide63.xml"/><Relationship Id="rId75" Type="http://schemas.openxmlformats.org/officeDocument/2006/relationships/slide" Target="slides/slide66.xml"/><Relationship Id="rId74" Type="http://schemas.openxmlformats.org/officeDocument/2006/relationships/slide" Target="slides/slide65.xml"/><Relationship Id="rId77" Type="http://schemas.openxmlformats.org/officeDocument/2006/relationships/slide" Target="slides/slide68.xml"/><Relationship Id="rId76" Type="http://schemas.openxmlformats.org/officeDocument/2006/relationships/slide" Target="slides/slide67.xml"/><Relationship Id="rId79" Type="http://schemas.openxmlformats.org/officeDocument/2006/relationships/slide" Target="slides/slide70.xml"/><Relationship Id="rId78" Type="http://schemas.openxmlformats.org/officeDocument/2006/relationships/slide" Target="slides/slide69.xml"/><Relationship Id="rId71" Type="http://schemas.openxmlformats.org/officeDocument/2006/relationships/slide" Target="slides/slide62.xml"/><Relationship Id="rId70" Type="http://schemas.openxmlformats.org/officeDocument/2006/relationships/slide" Target="slides/slide61.xml"/><Relationship Id="rId139" Type="http://schemas.openxmlformats.org/officeDocument/2006/relationships/slide" Target="slides/slide130.xml"/><Relationship Id="rId138" Type="http://schemas.openxmlformats.org/officeDocument/2006/relationships/slide" Target="slides/slide129.xml"/><Relationship Id="rId137" Type="http://schemas.openxmlformats.org/officeDocument/2006/relationships/slide" Target="slides/slide128.xml"/><Relationship Id="rId132" Type="http://schemas.openxmlformats.org/officeDocument/2006/relationships/slide" Target="slides/slide123.xml"/><Relationship Id="rId131" Type="http://schemas.openxmlformats.org/officeDocument/2006/relationships/slide" Target="slides/slide122.xml"/><Relationship Id="rId130" Type="http://schemas.openxmlformats.org/officeDocument/2006/relationships/slide" Target="slides/slide121.xml"/><Relationship Id="rId136" Type="http://schemas.openxmlformats.org/officeDocument/2006/relationships/slide" Target="slides/slide127.xml"/><Relationship Id="rId135" Type="http://schemas.openxmlformats.org/officeDocument/2006/relationships/slide" Target="slides/slide126.xml"/><Relationship Id="rId134" Type="http://schemas.openxmlformats.org/officeDocument/2006/relationships/slide" Target="slides/slide125.xml"/><Relationship Id="rId133" Type="http://schemas.openxmlformats.org/officeDocument/2006/relationships/slide" Target="slides/slide124.xml"/><Relationship Id="rId62" Type="http://schemas.openxmlformats.org/officeDocument/2006/relationships/slide" Target="slides/slide53.xml"/><Relationship Id="rId61" Type="http://schemas.openxmlformats.org/officeDocument/2006/relationships/slide" Target="slides/slide52.xml"/><Relationship Id="rId64" Type="http://schemas.openxmlformats.org/officeDocument/2006/relationships/slide" Target="slides/slide55.xml"/><Relationship Id="rId63" Type="http://schemas.openxmlformats.org/officeDocument/2006/relationships/slide" Target="slides/slide54.xml"/><Relationship Id="rId66" Type="http://schemas.openxmlformats.org/officeDocument/2006/relationships/slide" Target="slides/slide57.xml"/><Relationship Id="rId172" Type="http://schemas.openxmlformats.org/officeDocument/2006/relationships/font" Target="fonts/Lexend-bold.fntdata"/><Relationship Id="rId65" Type="http://schemas.openxmlformats.org/officeDocument/2006/relationships/slide" Target="slides/slide56.xml"/><Relationship Id="rId171" Type="http://schemas.openxmlformats.org/officeDocument/2006/relationships/font" Target="fonts/Lexend-regular.fntdata"/><Relationship Id="rId68" Type="http://schemas.openxmlformats.org/officeDocument/2006/relationships/slide" Target="slides/slide59.xml"/><Relationship Id="rId170" Type="http://schemas.openxmlformats.org/officeDocument/2006/relationships/font" Target="fonts/Urbanist-boldItalic.fntdata"/><Relationship Id="rId67" Type="http://schemas.openxmlformats.org/officeDocument/2006/relationships/slide" Target="slides/slide58.xml"/><Relationship Id="rId60" Type="http://schemas.openxmlformats.org/officeDocument/2006/relationships/slide" Target="slides/slide51.xml"/><Relationship Id="rId165" Type="http://schemas.openxmlformats.org/officeDocument/2006/relationships/font" Target="fonts/UrbanistMedium-italic.fntdata"/><Relationship Id="rId69" Type="http://schemas.openxmlformats.org/officeDocument/2006/relationships/slide" Target="slides/slide60.xml"/><Relationship Id="rId164" Type="http://schemas.openxmlformats.org/officeDocument/2006/relationships/font" Target="fonts/UrbanistMedium-bold.fntdata"/><Relationship Id="rId163" Type="http://schemas.openxmlformats.org/officeDocument/2006/relationships/font" Target="fonts/UrbanistMedium-regular.fntdata"/><Relationship Id="rId162" Type="http://schemas.openxmlformats.org/officeDocument/2006/relationships/font" Target="fonts/Play-bold.fntdata"/><Relationship Id="rId169" Type="http://schemas.openxmlformats.org/officeDocument/2006/relationships/font" Target="fonts/Urbanist-italic.fntdata"/><Relationship Id="rId168" Type="http://schemas.openxmlformats.org/officeDocument/2006/relationships/font" Target="fonts/Urbanist-bold.fntdata"/><Relationship Id="rId167" Type="http://schemas.openxmlformats.org/officeDocument/2006/relationships/font" Target="fonts/Urbanist-regular.fntdata"/><Relationship Id="rId166" Type="http://schemas.openxmlformats.org/officeDocument/2006/relationships/font" Target="fonts/UrbanistMedium-boldItalic.fntdata"/><Relationship Id="rId51" Type="http://schemas.openxmlformats.org/officeDocument/2006/relationships/slide" Target="slides/slide42.xml"/><Relationship Id="rId50" Type="http://schemas.openxmlformats.org/officeDocument/2006/relationships/slide" Target="slides/slide41.xml"/><Relationship Id="rId53" Type="http://schemas.openxmlformats.org/officeDocument/2006/relationships/slide" Target="slides/slide44.xml"/><Relationship Id="rId52" Type="http://schemas.openxmlformats.org/officeDocument/2006/relationships/slide" Target="slides/slide43.xml"/><Relationship Id="rId55" Type="http://schemas.openxmlformats.org/officeDocument/2006/relationships/slide" Target="slides/slide46.xml"/><Relationship Id="rId161" Type="http://schemas.openxmlformats.org/officeDocument/2006/relationships/font" Target="fonts/Play-regular.fntdata"/><Relationship Id="rId54" Type="http://schemas.openxmlformats.org/officeDocument/2006/relationships/slide" Target="slides/slide45.xml"/><Relationship Id="rId160" Type="http://schemas.openxmlformats.org/officeDocument/2006/relationships/slide" Target="slides/slide151.xml"/><Relationship Id="rId57" Type="http://schemas.openxmlformats.org/officeDocument/2006/relationships/slide" Target="slides/slide48.xml"/><Relationship Id="rId56" Type="http://schemas.openxmlformats.org/officeDocument/2006/relationships/slide" Target="slides/slide47.xml"/><Relationship Id="rId159" Type="http://schemas.openxmlformats.org/officeDocument/2006/relationships/slide" Target="slides/slide150.xml"/><Relationship Id="rId59" Type="http://schemas.openxmlformats.org/officeDocument/2006/relationships/slide" Target="slides/slide50.xml"/><Relationship Id="rId154" Type="http://schemas.openxmlformats.org/officeDocument/2006/relationships/slide" Target="slides/slide145.xml"/><Relationship Id="rId58" Type="http://schemas.openxmlformats.org/officeDocument/2006/relationships/slide" Target="slides/slide49.xml"/><Relationship Id="rId153" Type="http://schemas.openxmlformats.org/officeDocument/2006/relationships/slide" Target="slides/slide144.xml"/><Relationship Id="rId152" Type="http://schemas.openxmlformats.org/officeDocument/2006/relationships/slide" Target="slides/slide143.xml"/><Relationship Id="rId151" Type="http://schemas.openxmlformats.org/officeDocument/2006/relationships/slide" Target="slides/slide142.xml"/><Relationship Id="rId158" Type="http://schemas.openxmlformats.org/officeDocument/2006/relationships/slide" Target="slides/slide149.xml"/><Relationship Id="rId157" Type="http://schemas.openxmlformats.org/officeDocument/2006/relationships/slide" Target="slides/slide148.xml"/><Relationship Id="rId156" Type="http://schemas.openxmlformats.org/officeDocument/2006/relationships/slide" Target="slides/slide147.xml"/><Relationship Id="rId155" Type="http://schemas.openxmlformats.org/officeDocument/2006/relationships/slide" Target="slides/slide14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0" name="Google Shape;37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7" name="Google Shape;38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3c2f736c8a3_0_7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3" name="Google Shape;393;g3c2f736c8a3_0_7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3d422ecfddc_0_2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8" name="Google Shape;408;g3d422ecfddc_0_2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3c2f736c8a3_0_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4" name="Google Shape;414;g3c2f736c8a3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3e8918ec5f8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3" name="Google Shape;423;g3e8918ec5f8_0_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4" name="Google Shape;424;g3e8918ec5f8_0_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3f98de8fa79_0_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9" name="Google Shape;429;g3f98de8fa79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3fa044c6ed7_2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3fa044c6ed7_2_1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7" name="Google Shape;437;g3fa044c6ed7_2_1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3fa044c6ed7_2_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3fa044c6ed7_2_1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4" name="Google Shape;444;g3fa044c6ed7_2_1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3f875c49639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0" name="Google Shape;450;g3f875c49639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3c2f736c8a3_0_8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7" name="Google Shape;457;g3c2f736c8a3_0_8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3f9eb8b5d24_0_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3f9eb8b5d24_0_2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4" name="Google Shape;474;g3f9eb8b5d24_0_2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3fa1d372cd3_1_6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3fa1d372cd3_1_63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1" name="Google Shape;481;g3fa1d372cd3_1_63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3fa1d372cd3_1_8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3fa1d372cd3_1_84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7" name="Google Shape;487;g3fa1d372cd3_1_84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3fa1d372cd3_1_9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3fa1d372cd3_1_93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2" name="Google Shape;502;g3fa1d372cd3_1_93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3fa1d372cd3_1_6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3fa1d372cd3_1_69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9" name="Google Shape;519;g3fa1d372cd3_1_69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3fa1d372cd3_1_9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3fa1d372cd3_1_96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2" name="Google Shape;542;g3fa1d372cd3_1_96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3fa1d372cd3_1_7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62" name="Google Shape;562;g3fa1d372cd3_1_75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3" name="Google Shape;563;g3fa1d372cd3_1_75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3fa1d372cd3_1_7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85" name="Google Shape;585;g3fa1d372cd3_1_72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6" name="Google Shape;586;g3fa1d372cd3_1_72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3fa1d372cd3_1_90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03" name="Google Shape;603;g3fa1d372cd3_1_90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4" name="Google Shape;604;g3fa1d372cd3_1_90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3fa1d372cd3_1_8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22" name="Google Shape;622;g3fa1d372cd3_1_87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3" name="Google Shape;623;g3fa1d372cd3_1_87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3fa1d372cd3_1_9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41" name="Google Shape;641;g3fa1d372cd3_1_94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2" name="Google Shape;642;g3fa1d372cd3_1_94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g3fa1d372cd3_1_8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58" name="Google Shape;658;g3fa1d372cd3_1_81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9" name="Google Shape;659;g3fa1d372cd3_1_81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g3fa1d372cd3_1_7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79" name="Google Shape;679;g3fa1d372cd3_1_78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0" name="Google Shape;680;g3fa1d372cd3_1_78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g3fa1d372cd3_1_6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10" name="Google Shape;710;g3fa1d372cd3_1_64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1" name="Google Shape;711;g3fa1d372cd3_1_64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g3fa1d372cd3_1_6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18" name="Google Shape;718;g3fa1d372cd3_1_65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9" name="Google Shape;719;g3fa1d372cd3_1_65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g3fa1d372cd3_1_6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41" name="Google Shape;741;g3fa1d372cd3_1_67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2" name="Google Shape;742;g3fa1d372cd3_1_67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g3f67ee21d49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4" name="Google Shape;764;g3f67ee21d49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g3fa1d372cd3_1_4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71" name="Google Shape;771;g3fa1d372cd3_1_41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2" name="Google Shape;772;g3fa1d372cd3_1_41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g3fa1d372cd3_1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8" name="Google Shape;778;g3fa1d372cd3_1_2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t>The efficacy of benzodiazepines in stopping status is dose dependent within the ranges typically used and studied.  In fact, the FDA approval of lorazepam for treatment of status was largely based on a Roche registration study comparing a 2mg dose to a 4mg dose in lieu of placebo.  The 4mg dose demonstrated 20% better termination of seizure at 10 minutes compared to the 2mg dose.  This is the cleanest, most controlled trial data, but there are scads more observational and quasi-experimental studies that confirm this effect spanning many years, including a nice recent study of midazolam dosing in EMS by Elan Guterman who is speaking later in the workshop about implementation.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US"/>
              <a:t>Neurology 2020 Dec 15;95(24):e3203-e3212</a:t>
            </a:r>
            <a:endParaRPr/>
          </a:p>
          <a:p>
            <a:pPr indent="0" lvl="0" marL="0" rtl="0" algn="l">
              <a:spcBef>
                <a:spcPts val="0"/>
              </a:spcBef>
              <a:spcAft>
                <a:spcPts val="0"/>
              </a:spcAft>
              <a:buNone/>
            </a:pPr>
            <a:r>
              <a:rPr lang="en-US"/>
              <a:t>Elan L Guterman</a:t>
            </a:r>
            <a:endParaRPr/>
          </a:p>
          <a:p>
            <a:pPr indent="0" lvl="0" marL="0" rtl="0" algn="l">
              <a:spcBef>
                <a:spcPts val="0"/>
              </a:spcBef>
              <a:spcAft>
                <a:spcPts val="0"/>
              </a:spcAft>
              <a:buNone/>
            </a:pPr>
            <a:r>
              <a:rPr lang="en-US"/>
              <a:t>EMS database, 1537 patients with SE treated with mdz.  All were underdosed, 18% got rescue. Higher doses were associated with lower odds of escue therapy (odds ratio [OR], 0.8; 95% confidence interval [CI], 0.7-0.9)</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g3fa1d372cd3_1_5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6" name="Google Shape;786;g3fa1d372cd3_1_5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g3fa1d372cd3_1_3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6" name="Google Shape;796;g3fa1d372cd3_1_3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Which is unfortunate, as it turns out, because giving adequate evidence-based guideline-driven doses seems to be the weak leak in clinical implementation.  There are innumerable observational studies reporting this phenomena of underdosing, not only in the US, but internationally.  It is likely that this is driven by the doses recommended for patients with status epilepticus being higher than those used as starting doses of the same drugs for other conditions. Many studies have observed the suspected association between underdosing and reduced efficacy.</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g3fa1d372cd3_1_3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6" name="Google Shape;806;g3fa1d372cd3_1_3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Most published series are from single institutions, but we characterized underdosing in those enrolled in ESETT, representing a large sample of large academic and community hospitals across the US.  This is a selected sample of patients whose seizures were refractory to benzodiazepines in a cumulatively adequate dose.  We found that fewer than 20% (shown in blue here) were given a guideline concordant initial dose of lorazepam or midazolam.  We encouraged training and re-education of clinical staff at sites, but saw little change over the course of the trial.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g3fa1d372cd3_1_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4" name="Google Shape;814;g3fa1d372cd3_1_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5" name="Google Shape;815;g3fa1d372cd3_1_5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g3fa1d372cd3_1_1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1" name="Google Shape;821;g3fa1d372cd3_1_1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2" name="Google Shape;822;g3fa1d372cd3_1_1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9" name="Shape 829"/>
        <p:cNvGrpSpPr/>
        <p:nvPr/>
      </p:nvGrpSpPr>
      <p:grpSpPr>
        <a:xfrm>
          <a:off x="0" y="0"/>
          <a:ext cx="0" cy="0"/>
          <a:chOff x="0" y="0"/>
          <a:chExt cx="0" cy="0"/>
        </a:xfrm>
      </p:grpSpPr>
      <p:sp>
        <p:nvSpPr>
          <p:cNvPr id="830" name="Google Shape;830;g3fa1d372cd3_1_4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31" name="Google Shape;831;g3fa1d372cd3_1_43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2" name="Google Shape;832;g3fa1d372cd3_1_43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7" name="Shape 837"/>
        <p:cNvGrpSpPr/>
        <p:nvPr/>
      </p:nvGrpSpPr>
      <p:grpSpPr>
        <a:xfrm>
          <a:off x="0" y="0"/>
          <a:ext cx="0" cy="0"/>
          <a:chOff x="0" y="0"/>
          <a:chExt cx="0" cy="0"/>
        </a:xfrm>
      </p:grpSpPr>
      <p:sp>
        <p:nvSpPr>
          <p:cNvPr id="838" name="Google Shape;838;g3f98de8fa79_1_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9" name="Google Shape;839;g3f98de8fa79_1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g3f98de8fa79_1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6" name="Google Shape;846;g3f98de8fa79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g3db61d23d18_6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3" name="Google Shape;853;g3db61d23d18_6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7" name="Shape 867"/>
        <p:cNvGrpSpPr/>
        <p:nvPr/>
      </p:nvGrpSpPr>
      <p:grpSpPr>
        <a:xfrm>
          <a:off x="0" y="0"/>
          <a:ext cx="0" cy="0"/>
          <a:chOff x="0" y="0"/>
          <a:chExt cx="0" cy="0"/>
        </a:xfrm>
      </p:grpSpPr>
      <p:sp>
        <p:nvSpPr>
          <p:cNvPr id="868" name="Google Shape;868;g3f9eb8b5d24_0_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9" name="Google Shape;869;g3f9eb8b5d24_0_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g3fa044c6ed7_2_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7" name="Google Shape;877;g3fa044c6ed7_2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g3fa00faada5_0_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5" name="Google Shape;885;g3fa00faada5_0_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g3fa00faada5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4" name="Google Shape;894;g3fa00faada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9" name="Shape 899"/>
        <p:cNvGrpSpPr/>
        <p:nvPr/>
      </p:nvGrpSpPr>
      <p:grpSpPr>
        <a:xfrm>
          <a:off x="0" y="0"/>
          <a:ext cx="0" cy="0"/>
          <a:chOff x="0" y="0"/>
          <a:chExt cx="0" cy="0"/>
        </a:xfrm>
      </p:grpSpPr>
      <p:sp>
        <p:nvSpPr>
          <p:cNvPr id="900" name="Google Shape;900;g3f875c49639_0_8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1" name="Google Shape;901;g3f875c49639_0_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g3f071be6a6f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16" name="Google Shape;916;g3f071be6a6f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g3f47762e637_2_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2" name="Google Shape;922;g3f47762e637_2_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3c2f736c8a3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37" name="Google Shape;937;g3c2f736c8a3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6" name="Shape 946"/>
        <p:cNvGrpSpPr/>
        <p:nvPr/>
      </p:nvGrpSpPr>
      <p:grpSpPr>
        <a:xfrm>
          <a:off x="0" y="0"/>
          <a:ext cx="0" cy="0"/>
          <a:chOff x="0" y="0"/>
          <a:chExt cx="0" cy="0"/>
        </a:xfrm>
      </p:grpSpPr>
      <p:sp>
        <p:nvSpPr>
          <p:cNvPr id="947" name="Google Shape;947;g3c2f736c8a3_0_10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8" name="Google Shape;948;g3c2f736c8a3_0_10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4" name="Google Shape;96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7" name="Shape 967"/>
        <p:cNvGrpSpPr/>
        <p:nvPr/>
      </p:nvGrpSpPr>
      <p:grpSpPr>
        <a:xfrm>
          <a:off x="0" y="0"/>
          <a:ext cx="0" cy="0"/>
          <a:chOff x="0" y="0"/>
          <a:chExt cx="0" cy="0"/>
        </a:xfrm>
      </p:grpSpPr>
      <p:sp>
        <p:nvSpPr>
          <p:cNvPr id="968" name="Google Shape;968;g3d422ecfddc_0_4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9" name="Google Shape;969;g3d422ecfddc_0_4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g3d422ecfddc_0_7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rPr lang="en-US"/>
              <a:t>Clinical staff training. Dependence on Guideline concordant usual care, adequate dosing of benzodiazepines, need to wait for effect, stepwise progression to second and third line (not returning to first line after determining to benzo refractory), giving a chance to wake up.</a:t>
            </a:r>
            <a:endParaRPr/>
          </a:p>
          <a:p>
            <a:pPr indent="0" lvl="0" marL="0" rtl="0" algn="l">
              <a:lnSpc>
                <a:spcPct val="100000"/>
              </a:lnSpc>
              <a:spcBef>
                <a:spcPts val="0"/>
              </a:spcBef>
              <a:spcAft>
                <a:spcPts val="0"/>
              </a:spcAft>
              <a:buClr>
                <a:schemeClr val="dk1"/>
              </a:buClr>
              <a:buSzPts val="1200"/>
              <a:buFont typeface="Arial"/>
              <a:buNone/>
            </a:pPr>
            <a:r>
              <a:rPr lang="en-US"/>
              <a:t>Study should never delay treatment of status.  Not for an opt-out discussion.  Not for EEG prior to treatment. Pharmacy must be as fast as usual care. </a:t>
            </a:r>
            <a:endParaRPr/>
          </a:p>
          <a:p>
            <a:pPr indent="0" lvl="0" marL="0" rtl="0" algn="l">
              <a:lnSpc>
                <a:spcPct val="100000"/>
              </a:lnSpc>
              <a:spcBef>
                <a:spcPts val="0"/>
              </a:spcBef>
              <a:spcAft>
                <a:spcPts val="0"/>
              </a:spcAft>
              <a:buClr>
                <a:schemeClr val="dk1"/>
              </a:buClr>
              <a:buSzPts val="1200"/>
              <a:buFont typeface="Arial"/>
              <a:buNone/>
            </a:pPr>
            <a:r>
              <a:t/>
            </a:r>
            <a:endParaRPr/>
          </a:p>
        </p:txBody>
      </p:sp>
      <p:sp>
        <p:nvSpPr>
          <p:cNvPr id="985" name="Google Shape;985;g3d422ecfddc_0_7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g3ccf2f72d4a_1_20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2" name="Google Shape;992;g3ccf2f72d4a_1_2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7" name="Shape 997"/>
        <p:cNvGrpSpPr/>
        <p:nvPr/>
      </p:nvGrpSpPr>
      <p:grpSpPr>
        <a:xfrm>
          <a:off x="0" y="0"/>
          <a:ext cx="0" cy="0"/>
          <a:chOff x="0" y="0"/>
          <a:chExt cx="0" cy="0"/>
        </a:xfrm>
      </p:grpSpPr>
      <p:sp>
        <p:nvSpPr>
          <p:cNvPr id="998" name="Google Shape;998;g3ccf2f72d4a_1_2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9" name="Google Shape;999;g3ccf2f72d4a_1_2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4" name="Shape 1004"/>
        <p:cNvGrpSpPr/>
        <p:nvPr/>
      </p:nvGrpSpPr>
      <p:grpSpPr>
        <a:xfrm>
          <a:off x="0" y="0"/>
          <a:ext cx="0" cy="0"/>
          <a:chOff x="0" y="0"/>
          <a:chExt cx="0" cy="0"/>
        </a:xfrm>
      </p:grpSpPr>
      <p:sp>
        <p:nvSpPr>
          <p:cNvPr id="1005" name="Google Shape;1005;g3ccf2f72d4a_1_2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6" name="Google Shape;1006;g3ccf2f72d4a_1_2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0" name="Shape 1010"/>
        <p:cNvGrpSpPr/>
        <p:nvPr/>
      </p:nvGrpSpPr>
      <p:grpSpPr>
        <a:xfrm>
          <a:off x="0" y="0"/>
          <a:ext cx="0" cy="0"/>
          <a:chOff x="0" y="0"/>
          <a:chExt cx="0" cy="0"/>
        </a:xfrm>
      </p:grpSpPr>
      <p:sp>
        <p:nvSpPr>
          <p:cNvPr id="1011" name="Google Shape;1011;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2" name="Google Shape;1012;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3" name="Shape 1023"/>
        <p:cNvGrpSpPr/>
        <p:nvPr/>
      </p:nvGrpSpPr>
      <p:grpSpPr>
        <a:xfrm>
          <a:off x="0" y="0"/>
          <a:ext cx="0" cy="0"/>
          <a:chOff x="0" y="0"/>
          <a:chExt cx="0" cy="0"/>
        </a:xfrm>
      </p:grpSpPr>
      <p:sp>
        <p:nvSpPr>
          <p:cNvPr id="1024" name="Google Shape;1024;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5" name="Google Shape;1025;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6" name="Shape 1036"/>
        <p:cNvGrpSpPr/>
        <p:nvPr/>
      </p:nvGrpSpPr>
      <p:grpSpPr>
        <a:xfrm>
          <a:off x="0" y="0"/>
          <a:ext cx="0" cy="0"/>
          <a:chOff x="0" y="0"/>
          <a:chExt cx="0" cy="0"/>
        </a:xfrm>
      </p:grpSpPr>
      <p:sp>
        <p:nvSpPr>
          <p:cNvPr id="1037" name="Google Shape;1037;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38" name="Google Shape;1038;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2" name="Shape 1052"/>
        <p:cNvGrpSpPr/>
        <p:nvPr/>
      </p:nvGrpSpPr>
      <p:grpSpPr>
        <a:xfrm>
          <a:off x="0" y="0"/>
          <a:ext cx="0" cy="0"/>
          <a:chOff x="0" y="0"/>
          <a:chExt cx="0" cy="0"/>
        </a:xfrm>
      </p:grpSpPr>
      <p:sp>
        <p:nvSpPr>
          <p:cNvPr id="1053" name="Google Shape;1053;g3a14866209d_5_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4" name="Google Shape;1054;g3a14866209d_5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1" name="Shape 1061"/>
        <p:cNvGrpSpPr/>
        <p:nvPr/>
      </p:nvGrpSpPr>
      <p:grpSpPr>
        <a:xfrm>
          <a:off x="0" y="0"/>
          <a:ext cx="0" cy="0"/>
          <a:chOff x="0" y="0"/>
          <a:chExt cx="0" cy="0"/>
        </a:xfrm>
      </p:grpSpPr>
      <p:sp>
        <p:nvSpPr>
          <p:cNvPr id="1062" name="Google Shape;1062;g3a14866209d_5_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3" name="Google Shape;1063;g3a14866209d_5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9" name="Shape 1069"/>
        <p:cNvGrpSpPr/>
        <p:nvPr/>
      </p:nvGrpSpPr>
      <p:grpSpPr>
        <a:xfrm>
          <a:off x="0" y="0"/>
          <a:ext cx="0" cy="0"/>
          <a:chOff x="0" y="0"/>
          <a:chExt cx="0" cy="0"/>
        </a:xfrm>
      </p:grpSpPr>
      <p:sp>
        <p:nvSpPr>
          <p:cNvPr id="1070" name="Google Shape;1070;g3a14866209d_5_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1" name="Google Shape;1071;g3a14866209d_5_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9" name="Shape 1079"/>
        <p:cNvGrpSpPr/>
        <p:nvPr/>
      </p:nvGrpSpPr>
      <p:grpSpPr>
        <a:xfrm>
          <a:off x="0" y="0"/>
          <a:ext cx="0" cy="0"/>
          <a:chOff x="0" y="0"/>
          <a:chExt cx="0" cy="0"/>
        </a:xfrm>
      </p:grpSpPr>
      <p:sp>
        <p:nvSpPr>
          <p:cNvPr id="1080" name="Google Shape;1080;g3a14866209d_5_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81" name="Google Shape;1081;g3a14866209d_5_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8" name="Shape 1088"/>
        <p:cNvGrpSpPr/>
        <p:nvPr/>
      </p:nvGrpSpPr>
      <p:grpSpPr>
        <a:xfrm>
          <a:off x="0" y="0"/>
          <a:ext cx="0" cy="0"/>
          <a:chOff x="0" y="0"/>
          <a:chExt cx="0" cy="0"/>
        </a:xfrm>
      </p:grpSpPr>
      <p:sp>
        <p:nvSpPr>
          <p:cNvPr id="1089" name="Google Shape;1089;g3a14866209d_5_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90" name="Google Shape;1090;g3a14866209d_5_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8" name="Shape 1098"/>
        <p:cNvGrpSpPr/>
        <p:nvPr/>
      </p:nvGrpSpPr>
      <p:grpSpPr>
        <a:xfrm>
          <a:off x="0" y="0"/>
          <a:ext cx="0" cy="0"/>
          <a:chOff x="0" y="0"/>
          <a:chExt cx="0" cy="0"/>
        </a:xfrm>
      </p:grpSpPr>
      <p:sp>
        <p:nvSpPr>
          <p:cNvPr id="1099" name="Google Shape;1099;g3a14866209d_5_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00" name="Google Shape;1100;g3a14866209d_5_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8" name="Shape 1108"/>
        <p:cNvGrpSpPr/>
        <p:nvPr/>
      </p:nvGrpSpPr>
      <p:grpSpPr>
        <a:xfrm>
          <a:off x="0" y="0"/>
          <a:ext cx="0" cy="0"/>
          <a:chOff x="0" y="0"/>
          <a:chExt cx="0" cy="0"/>
        </a:xfrm>
      </p:grpSpPr>
      <p:sp>
        <p:nvSpPr>
          <p:cNvPr id="1109" name="Google Shape;1109;g3a14866209d_5_5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10" name="Google Shape;1110;g3a14866209d_5_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8" name="Shape 1118"/>
        <p:cNvGrpSpPr/>
        <p:nvPr/>
      </p:nvGrpSpPr>
      <p:grpSpPr>
        <a:xfrm>
          <a:off x="0" y="0"/>
          <a:ext cx="0" cy="0"/>
          <a:chOff x="0" y="0"/>
          <a:chExt cx="0" cy="0"/>
        </a:xfrm>
      </p:grpSpPr>
      <p:sp>
        <p:nvSpPr>
          <p:cNvPr id="1119" name="Google Shape;1119;g3a14866209d_5_6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20" name="Google Shape;1120;g3a14866209d_5_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8" name="Shape 1128"/>
        <p:cNvGrpSpPr/>
        <p:nvPr/>
      </p:nvGrpSpPr>
      <p:grpSpPr>
        <a:xfrm>
          <a:off x="0" y="0"/>
          <a:ext cx="0" cy="0"/>
          <a:chOff x="0" y="0"/>
          <a:chExt cx="0" cy="0"/>
        </a:xfrm>
      </p:grpSpPr>
      <p:sp>
        <p:nvSpPr>
          <p:cNvPr id="1129" name="Google Shape;1129;g3a14866209d_5_7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30" name="Google Shape;1130;g3a14866209d_5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8" name="Shape 1138"/>
        <p:cNvGrpSpPr/>
        <p:nvPr/>
      </p:nvGrpSpPr>
      <p:grpSpPr>
        <a:xfrm>
          <a:off x="0" y="0"/>
          <a:ext cx="0" cy="0"/>
          <a:chOff x="0" y="0"/>
          <a:chExt cx="0" cy="0"/>
        </a:xfrm>
      </p:grpSpPr>
      <p:sp>
        <p:nvSpPr>
          <p:cNvPr id="1139" name="Google Shape;1139;g3a14866209d_5_8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40" name="Google Shape;1140;g3a14866209d_5_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5" name="Shape 1145"/>
        <p:cNvGrpSpPr/>
        <p:nvPr/>
      </p:nvGrpSpPr>
      <p:grpSpPr>
        <a:xfrm>
          <a:off x="0" y="0"/>
          <a:ext cx="0" cy="0"/>
          <a:chOff x="0" y="0"/>
          <a:chExt cx="0" cy="0"/>
        </a:xfrm>
      </p:grpSpPr>
      <p:sp>
        <p:nvSpPr>
          <p:cNvPr id="1146" name="Google Shape;1146;g3a14866209d_5_9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47" name="Google Shape;1147;g3a14866209d_5_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3" name="Shape 1153"/>
        <p:cNvGrpSpPr/>
        <p:nvPr/>
      </p:nvGrpSpPr>
      <p:grpSpPr>
        <a:xfrm>
          <a:off x="0" y="0"/>
          <a:ext cx="0" cy="0"/>
          <a:chOff x="0" y="0"/>
          <a:chExt cx="0" cy="0"/>
        </a:xfrm>
      </p:grpSpPr>
      <p:sp>
        <p:nvSpPr>
          <p:cNvPr id="1154" name="Google Shape;1154;g3a14866209d_5_9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55" name="Google Shape;1155;g3a14866209d_5_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1" name="Shape 1161"/>
        <p:cNvGrpSpPr/>
        <p:nvPr/>
      </p:nvGrpSpPr>
      <p:grpSpPr>
        <a:xfrm>
          <a:off x="0" y="0"/>
          <a:ext cx="0" cy="0"/>
          <a:chOff x="0" y="0"/>
          <a:chExt cx="0" cy="0"/>
        </a:xfrm>
      </p:grpSpPr>
      <p:sp>
        <p:nvSpPr>
          <p:cNvPr id="1162" name="Google Shape;1162;g3d422ecfddc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63" name="Google Shape;1163;g3d422ecfddc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7" name="Shape 1177"/>
        <p:cNvGrpSpPr/>
        <p:nvPr/>
      </p:nvGrpSpPr>
      <p:grpSpPr>
        <a:xfrm>
          <a:off x="0" y="0"/>
          <a:ext cx="0" cy="0"/>
          <a:chOff x="0" y="0"/>
          <a:chExt cx="0" cy="0"/>
        </a:xfrm>
      </p:grpSpPr>
      <p:sp>
        <p:nvSpPr>
          <p:cNvPr id="1178" name="Google Shape;1178;g3d422ecfddc_0_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79" name="Google Shape;1179;g3d422ecfddc_0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0" name="Shape 1200"/>
        <p:cNvGrpSpPr/>
        <p:nvPr/>
      </p:nvGrpSpPr>
      <p:grpSpPr>
        <a:xfrm>
          <a:off x="0" y="0"/>
          <a:ext cx="0" cy="0"/>
          <a:chOff x="0" y="0"/>
          <a:chExt cx="0" cy="0"/>
        </a:xfrm>
      </p:grpSpPr>
      <p:sp>
        <p:nvSpPr>
          <p:cNvPr id="1201" name="Google Shape;1201;g3d422ecfddc_0_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02" name="Google Shape;1202;g3d422ecfddc_0_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4" name="Shape 1214"/>
        <p:cNvGrpSpPr/>
        <p:nvPr/>
      </p:nvGrpSpPr>
      <p:grpSpPr>
        <a:xfrm>
          <a:off x="0" y="0"/>
          <a:ext cx="0" cy="0"/>
          <a:chOff x="0" y="0"/>
          <a:chExt cx="0" cy="0"/>
        </a:xfrm>
      </p:grpSpPr>
      <p:sp>
        <p:nvSpPr>
          <p:cNvPr id="1215" name="Google Shape;1215;g3d422ecfddc_0_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6" name="Google Shape;1216;g3d422ecfddc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4" name="Shape 1224"/>
        <p:cNvGrpSpPr/>
        <p:nvPr/>
      </p:nvGrpSpPr>
      <p:grpSpPr>
        <a:xfrm>
          <a:off x="0" y="0"/>
          <a:ext cx="0" cy="0"/>
          <a:chOff x="0" y="0"/>
          <a:chExt cx="0" cy="0"/>
        </a:xfrm>
      </p:grpSpPr>
      <p:sp>
        <p:nvSpPr>
          <p:cNvPr id="1225" name="Google Shape;1225;g3d422ecfddc_0_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6" name="Google Shape;1226;g3d422ecfddc_0_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4" name="Shape 1234"/>
        <p:cNvGrpSpPr/>
        <p:nvPr/>
      </p:nvGrpSpPr>
      <p:grpSpPr>
        <a:xfrm>
          <a:off x="0" y="0"/>
          <a:ext cx="0" cy="0"/>
          <a:chOff x="0" y="0"/>
          <a:chExt cx="0" cy="0"/>
        </a:xfrm>
      </p:grpSpPr>
      <p:sp>
        <p:nvSpPr>
          <p:cNvPr id="1235" name="Google Shape;1235;g3d422ecfddc_0_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6" name="Google Shape;1236;g3d422ecfddc_0_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4" name="Shape 1244"/>
        <p:cNvGrpSpPr/>
        <p:nvPr/>
      </p:nvGrpSpPr>
      <p:grpSpPr>
        <a:xfrm>
          <a:off x="0" y="0"/>
          <a:ext cx="0" cy="0"/>
          <a:chOff x="0" y="0"/>
          <a:chExt cx="0" cy="0"/>
        </a:xfrm>
      </p:grpSpPr>
      <p:sp>
        <p:nvSpPr>
          <p:cNvPr id="1245" name="Google Shape;1245;g3d422ecfddc_0_7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46" name="Google Shape;1246;g3d422ecfddc_0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1" name="Shape 1251"/>
        <p:cNvGrpSpPr/>
        <p:nvPr/>
      </p:nvGrpSpPr>
      <p:grpSpPr>
        <a:xfrm>
          <a:off x="0" y="0"/>
          <a:ext cx="0" cy="0"/>
          <a:chOff x="0" y="0"/>
          <a:chExt cx="0" cy="0"/>
        </a:xfrm>
      </p:grpSpPr>
      <p:sp>
        <p:nvSpPr>
          <p:cNvPr id="1252" name="Google Shape;1252;g3d422ecfddc_0_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53" name="Google Shape;1253;g3d422ecfddc_0_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7" name="Shape 1267"/>
        <p:cNvGrpSpPr/>
        <p:nvPr/>
      </p:nvGrpSpPr>
      <p:grpSpPr>
        <a:xfrm>
          <a:off x="0" y="0"/>
          <a:ext cx="0" cy="0"/>
          <a:chOff x="0" y="0"/>
          <a:chExt cx="0" cy="0"/>
        </a:xfrm>
      </p:grpSpPr>
      <p:sp>
        <p:nvSpPr>
          <p:cNvPr id="1268" name="Google Shape;1268;g3d422ecfddc_0_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CC in Blue PD in Green</a:t>
            </a:r>
            <a:endParaRPr/>
          </a:p>
        </p:txBody>
      </p:sp>
      <p:sp>
        <p:nvSpPr>
          <p:cNvPr id="1269" name="Google Shape;1269;g3d422ecfddc_0_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8" name="Shape 1288"/>
        <p:cNvGrpSpPr/>
        <p:nvPr/>
      </p:nvGrpSpPr>
      <p:grpSpPr>
        <a:xfrm>
          <a:off x="0" y="0"/>
          <a:ext cx="0" cy="0"/>
          <a:chOff x="0" y="0"/>
          <a:chExt cx="0" cy="0"/>
        </a:xfrm>
      </p:grpSpPr>
      <p:sp>
        <p:nvSpPr>
          <p:cNvPr id="1289" name="Google Shape;1289;g3d422ecfddc_0_1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0" name="Google Shape;1290;g3d422ecfddc_0_1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5" name="Shape 1295"/>
        <p:cNvGrpSpPr/>
        <p:nvPr/>
      </p:nvGrpSpPr>
      <p:grpSpPr>
        <a:xfrm>
          <a:off x="0" y="0"/>
          <a:ext cx="0" cy="0"/>
          <a:chOff x="0" y="0"/>
          <a:chExt cx="0" cy="0"/>
        </a:xfrm>
      </p:grpSpPr>
      <p:sp>
        <p:nvSpPr>
          <p:cNvPr id="1296" name="Google Shape;1296;g3d422ecfddc_0_1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7" name="Google Shape;1297;g3d422ecfddc_0_1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8" name="Google Shape;1298;g3d422ecfddc_0_12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1" name="Shape 1301"/>
        <p:cNvGrpSpPr/>
        <p:nvPr/>
      </p:nvGrpSpPr>
      <p:grpSpPr>
        <a:xfrm>
          <a:off x="0" y="0"/>
          <a:ext cx="0" cy="0"/>
          <a:chOff x="0" y="0"/>
          <a:chExt cx="0" cy="0"/>
        </a:xfrm>
      </p:grpSpPr>
      <p:sp>
        <p:nvSpPr>
          <p:cNvPr id="1302" name="Google Shape;1302;g3d422ecfddc_0_1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3" name="Google Shape;1303;g3d422ecfddc_0_1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04" name="Google Shape;1304;g3d422ecfddc_0_1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7" name="Shape 1307"/>
        <p:cNvGrpSpPr/>
        <p:nvPr/>
      </p:nvGrpSpPr>
      <p:grpSpPr>
        <a:xfrm>
          <a:off x="0" y="0"/>
          <a:ext cx="0" cy="0"/>
          <a:chOff x="0" y="0"/>
          <a:chExt cx="0" cy="0"/>
        </a:xfrm>
      </p:grpSpPr>
      <p:sp>
        <p:nvSpPr>
          <p:cNvPr id="1308" name="Google Shape;1308;g3d422ecfddc_0_1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09" name="Google Shape;1309;g3d422ecfddc_0_1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4" name="Shape 1314"/>
        <p:cNvGrpSpPr/>
        <p:nvPr/>
      </p:nvGrpSpPr>
      <p:grpSpPr>
        <a:xfrm>
          <a:off x="0" y="0"/>
          <a:ext cx="0" cy="0"/>
          <a:chOff x="0" y="0"/>
          <a:chExt cx="0" cy="0"/>
        </a:xfrm>
      </p:grpSpPr>
      <p:sp>
        <p:nvSpPr>
          <p:cNvPr id="1315" name="Google Shape;1315;g3d422ecfddc_0_1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16" name="Google Shape;1316;g3d422ecfddc_0_1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7" name="Shape 1337"/>
        <p:cNvGrpSpPr/>
        <p:nvPr/>
      </p:nvGrpSpPr>
      <p:grpSpPr>
        <a:xfrm>
          <a:off x="0" y="0"/>
          <a:ext cx="0" cy="0"/>
          <a:chOff x="0" y="0"/>
          <a:chExt cx="0" cy="0"/>
        </a:xfrm>
      </p:grpSpPr>
      <p:sp>
        <p:nvSpPr>
          <p:cNvPr id="1338" name="Google Shape;1338;g3d422ecfddc_0_1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39" name="Google Shape;1339;g3d422ecfddc_0_1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6" name="Shape 1356"/>
        <p:cNvGrpSpPr/>
        <p:nvPr/>
      </p:nvGrpSpPr>
      <p:grpSpPr>
        <a:xfrm>
          <a:off x="0" y="0"/>
          <a:ext cx="0" cy="0"/>
          <a:chOff x="0" y="0"/>
          <a:chExt cx="0" cy="0"/>
        </a:xfrm>
      </p:grpSpPr>
      <p:sp>
        <p:nvSpPr>
          <p:cNvPr id="1357" name="Google Shape;1357;g3d422ecfddc_0_18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914400" rtl="0" algn="l">
              <a:lnSpc>
                <a:spcPct val="100000"/>
              </a:lnSpc>
              <a:spcBef>
                <a:spcPts val="0"/>
              </a:spcBef>
              <a:spcAft>
                <a:spcPts val="0"/>
              </a:spcAft>
              <a:buSzPts val="1400"/>
              <a:buNone/>
            </a:pPr>
            <a:r>
              <a:rPr lang="en-US" sz="1600"/>
              <a:t>Have another reason for attendance other than clinical or research background</a:t>
            </a:r>
            <a:endParaRPr sz="100"/>
          </a:p>
        </p:txBody>
      </p:sp>
      <p:sp>
        <p:nvSpPr>
          <p:cNvPr id="1358" name="Google Shape;1358;g3d422ecfddc_0_1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5" name="Shape 1365"/>
        <p:cNvGrpSpPr/>
        <p:nvPr/>
      </p:nvGrpSpPr>
      <p:grpSpPr>
        <a:xfrm>
          <a:off x="0" y="0"/>
          <a:ext cx="0" cy="0"/>
          <a:chOff x="0" y="0"/>
          <a:chExt cx="0" cy="0"/>
        </a:xfrm>
      </p:grpSpPr>
      <p:sp>
        <p:nvSpPr>
          <p:cNvPr id="1366" name="Google Shape;1366;g3d422ecfddc_0_18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67" name="Google Shape;1367;g3d422ecfddc_0_1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2" name="Shape 1372"/>
        <p:cNvGrpSpPr/>
        <p:nvPr/>
      </p:nvGrpSpPr>
      <p:grpSpPr>
        <a:xfrm>
          <a:off x="0" y="0"/>
          <a:ext cx="0" cy="0"/>
          <a:chOff x="0" y="0"/>
          <a:chExt cx="0" cy="0"/>
        </a:xfrm>
      </p:grpSpPr>
      <p:sp>
        <p:nvSpPr>
          <p:cNvPr id="1373" name="Google Shape;1373;g3d422ecfddc_0_1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4" name="Google Shape;1374;g3d422ecfddc_0_1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75" name="Google Shape;1375;g3d422ecfddc_0_19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9" name="Shape 1379"/>
        <p:cNvGrpSpPr/>
        <p:nvPr/>
      </p:nvGrpSpPr>
      <p:grpSpPr>
        <a:xfrm>
          <a:off x="0" y="0"/>
          <a:ext cx="0" cy="0"/>
          <a:chOff x="0" y="0"/>
          <a:chExt cx="0" cy="0"/>
        </a:xfrm>
      </p:grpSpPr>
      <p:sp>
        <p:nvSpPr>
          <p:cNvPr id="1380" name="Google Shape;1380;g3d422ecfddc_0_2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81" name="Google Shape;1381;g3d422ecfddc_0_2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5" name="Shape 1395"/>
        <p:cNvGrpSpPr/>
        <p:nvPr/>
      </p:nvGrpSpPr>
      <p:grpSpPr>
        <a:xfrm>
          <a:off x="0" y="0"/>
          <a:ext cx="0" cy="0"/>
          <a:chOff x="0" y="0"/>
          <a:chExt cx="0" cy="0"/>
        </a:xfrm>
      </p:grpSpPr>
      <p:sp>
        <p:nvSpPr>
          <p:cNvPr id="1396" name="Google Shape;1396;g3d422ecfddc_0_2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97" name="Google Shape;1397;g3d422ecfddc_0_2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7" name="Shape 1417"/>
        <p:cNvGrpSpPr/>
        <p:nvPr/>
      </p:nvGrpSpPr>
      <p:grpSpPr>
        <a:xfrm>
          <a:off x="0" y="0"/>
          <a:ext cx="0" cy="0"/>
          <a:chOff x="0" y="0"/>
          <a:chExt cx="0" cy="0"/>
        </a:xfrm>
      </p:grpSpPr>
      <p:sp>
        <p:nvSpPr>
          <p:cNvPr id="1418" name="Google Shape;1418;g3d422ecfddc_0_2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19" name="Google Shape;1419;g3d422ecfddc_0_2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3" name="Shape 1433"/>
        <p:cNvGrpSpPr/>
        <p:nvPr/>
      </p:nvGrpSpPr>
      <p:grpSpPr>
        <a:xfrm>
          <a:off x="0" y="0"/>
          <a:ext cx="0" cy="0"/>
          <a:chOff x="0" y="0"/>
          <a:chExt cx="0" cy="0"/>
        </a:xfrm>
      </p:grpSpPr>
      <p:sp>
        <p:nvSpPr>
          <p:cNvPr id="1434" name="Google Shape;1434;g3d422ecfddc_0_2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https://docs.google.com/document/d/1j3cjjD-eb2j3xNXZcpZei0zmUs64g3ek/edit?usp=sharing&amp;ouid=109082613593533021113&amp;rtpof=true&amp;sd=true</a:t>
            </a:r>
            <a:endParaRPr/>
          </a:p>
        </p:txBody>
      </p:sp>
      <p:sp>
        <p:nvSpPr>
          <p:cNvPr id="1435" name="Google Shape;1435;g3d422ecfddc_0_2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7" name="Shape 1457"/>
        <p:cNvGrpSpPr/>
        <p:nvPr/>
      </p:nvGrpSpPr>
      <p:grpSpPr>
        <a:xfrm>
          <a:off x="0" y="0"/>
          <a:ext cx="0" cy="0"/>
          <a:chOff x="0" y="0"/>
          <a:chExt cx="0" cy="0"/>
        </a:xfrm>
      </p:grpSpPr>
      <p:sp>
        <p:nvSpPr>
          <p:cNvPr id="1458" name="Google Shape;1458;g3d422ecfddc_0_2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9" name="Google Shape;1459;g3d422ecfddc_0_2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7" name="Shape 1467"/>
        <p:cNvGrpSpPr/>
        <p:nvPr/>
      </p:nvGrpSpPr>
      <p:grpSpPr>
        <a:xfrm>
          <a:off x="0" y="0"/>
          <a:ext cx="0" cy="0"/>
          <a:chOff x="0" y="0"/>
          <a:chExt cx="0" cy="0"/>
        </a:xfrm>
      </p:grpSpPr>
      <p:sp>
        <p:nvSpPr>
          <p:cNvPr id="1468" name="Google Shape;1468;g3d422ecfddc_0_30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9" name="Google Shape;1469;g3d422ecfddc_0_3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6" name="Shape 1476"/>
        <p:cNvGrpSpPr/>
        <p:nvPr/>
      </p:nvGrpSpPr>
      <p:grpSpPr>
        <a:xfrm>
          <a:off x="0" y="0"/>
          <a:ext cx="0" cy="0"/>
          <a:chOff x="0" y="0"/>
          <a:chExt cx="0" cy="0"/>
        </a:xfrm>
      </p:grpSpPr>
      <p:sp>
        <p:nvSpPr>
          <p:cNvPr id="1477" name="Google Shape;1477;g3d422ecfddc_0_3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8" name="Google Shape;1478;g3d422ecfddc_0_3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6" name="Shape 1486"/>
        <p:cNvGrpSpPr/>
        <p:nvPr/>
      </p:nvGrpSpPr>
      <p:grpSpPr>
        <a:xfrm>
          <a:off x="0" y="0"/>
          <a:ext cx="0" cy="0"/>
          <a:chOff x="0" y="0"/>
          <a:chExt cx="0" cy="0"/>
        </a:xfrm>
      </p:grpSpPr>
      <p:sp>
        <p:nvSpPr>
          <p:cNvPr id="1487" name="Google Shape;1487;g3d422ecfddc_0_3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8" name="Google Shape;1488;g3d422ecfddc_0_3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5" name="Shape 1495"/>
        <p:cNvGrpSpPr/>
        <p:nvPr/>
      </p:nvGrpSpPr>
      <p:grpSpPr>
        <a:xfrm>
          <a:off x="0" y="0"/>
          <a:ext cx="0" cy="0"/>
          <a:chOff x="0" y="0"/>
          <a:chExt cx="0" cy="0"/>
        </a:xfrm>
      </p:grpSpPr>
      <p:sp>
        <p:nvSpPr>
          <p:cNvPr id="1496" name="Google Shape;1496;g3d422ecfddc_0_3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7" name="Google Shape;1497;g3d422ecfddc_0_3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4" name="Shape 1504"/>
        <p:cNvGrpSpPr/>
        <p:nvPr/>
      </p:nvGrpSpPr>
      <p:grpSpPr>
        <a:xfrm>
          <a:off x="0" y="0"/>
          <a:ext cx="0" cy="0"/>
          <a:chOff x="0" y="0"/>
          <a:chExt cx="0" cy="0"/>
        </a:xfrm>
      </p:grpSpPr>
      <p:sp>
        <p:nvSpPr>
          <p:cNvPr id="1505" name="Google Shape;1505;g3d422ecfddc_0_3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6" name="Google Shape;1506;g3d422ecfddc_0_3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3" name="Shape 1513"/>
        <p:cNvGrpSpPr/>
        <p:nvPr/>
      </p:nvGrpSpPr>
      <p:grpSpPr>
        <a:xfrm>
          <a:off x="0" y="0"/>
          <a:ext cx="0" cy="0"/>
          <a:chOff x="0" y="0"/>
          <a:chExt cx="0" cy="0"/>
        </a:xfrm>
      </p:grpSpPr>
      <p:sp>
        <p:nvSpPr>
          <p:cNvPr id="1514" name="Google Shape;1514;g3d422ecfddc_0_3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15" name="Google Shape;1515;g3d422ecfddc_0_3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1" name="Shape 1521"/>
        <p:cNvGrpSpPr/>
        <p:nvPr/>
      </p:nvGrpSpPr>
      <p:grpSpPr>
        <a:xfrm>
          <a:off x="0" y="0"/>
          <a:ext cx="0" cy="0"/>
          <a:chOff x="0" y="0"/>
          <a:chExt cx="0" cy="0"/>
        </a:xfrm>
      </p:grpSpPr>
      <p:sp>
        <p:nvSpPr>
          <p:cNvPr id="1522" name="Google Shape;1522;g3d422ecfddc_0_35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23" name="Google Shape;1523;g3d422ecfddc_0_3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8" name="Shape 1528"/>
        <p:cNvGrpSpPr/>
        <p:nvPr/>
      </p:nvGrpSpPr>
      <p:grpSpPr>
        <a:xfrm>
          <a:off x="0" y="0"/>
          <a:ext cx="0" cy="0"/>
          <a:chOff x="0" y="0"/>
          <a:chExt cx="0" cy="0"/>
        </a:xfrm>
      </p:grpSpPr>
      <p:sp>
        <p:nvSpPr>
          <p:cNvPr id="1529" name="Google Shape;1529;g3d422ecfddc_0_36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30" name="Google Shape;1530;g3d422ecfddc_0_3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5" name="Shape 1535"/>
        <p:cNvGrpSpPr/>
        <p:nvPr/>
      </p:nvGrpSpPr>
      <p:grpSpPr>
        <a:xfrm>
          <a:off x="0" y="0"/>
          <a:ext cx="0" cy="0"/>
          <a:chOff x="0" y="0"/>
          <a:chExt cx="0" cy="0"/>
        </a:xfrm>
      </p:grpSpPr>
      <p:sp>
        <p:nvSpPr>
          <p:cNvPr id="1536" name="Google Shape;1536;g3d422ecfddc_0_36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37" name="Google Shape;1537;g3d422ecfddc_0_3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3" name="Shape 1543"/>
        <p:cNvGrpSpPr/>
        <p:nvPr/>
      </p:nvGrpSpPr>
      <p:grpSpPr>
        <a:xfrm>
          <a:off x="0" y="0"/>
          <a:ext cx="0" cy="0"/>
          <a:chOff x="0" y="0"/>
          <a:chExt cx="0" cy="0"/>
        </a:xfrm>
      </p:grpSpPr>
      <p:sp>
        <p:nvSpPr>
          <p:cNvPr id="1544" name="Google Shape;1544;g3d422ecfddc_0_3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45" name="Google Shape;1545;g3d422ecfddc_0_3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9" name="Shape 1559"/>
        <p:cNvGrpSpPr/>
        <p:nvPr/>
      </p:nvGrpSpPr>
      <p:grpSpPr>
        <a:xfrm>
          <a:off x="0" y="0"/>
          <a:ext cx="0" cy="0"/>
          <a:chOff x="0" y="0"/>
          <a:chExt cx="0" cy="0"/>
        </a:xfrm>
      </p:grpSpPr>
      <p:sp>
        <p:nvSpPr>
          <p:cNvPr id="1560" name="Google Shape;1560;g3d422ecfddc_0_38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61" name="Google Shape;1561;g3d422ecfddc_0_3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6" name="Shape 1566"/>
        <p:cNvGrpSpPr/>
        <p:nvPr/>
      </p:nvGrpSpPr>
      <p:grpSpPr>
        <a:xfrm>
          <a:off x="0" y="0"/>
          <a:ext cx="0" cy="0"/>
          <a:chOff x="0" y="0"/>
          <a:chExt cx="0" cy="0"/>
        </a:xfrm>
      </p:grpSpPr>
      <p:sp>
        <p:nvSpPr>
          <p:cNvPr id="1567" name="Google Shape;1567;g3d422ecfddc_0_39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Defined in MoP</a:t>
            </a:r>
            <a:endParaRPr/>
          </a:p>
        </p:txBody>
      </p:sp>
      <p:sp>
        <p:nvSpPr>
          <p:cNvPr id="1568" name="Google Shape;1568;g3d422ecfddc_0_39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3" name="Shape 1573"/>
        <p:cNvGrpSpPr/>
        <p:nvPr/>
      </p:nvGrpSpPr>
      <p:grpSpPr>
        <a:xfrm>
          <a:off x="0" y="0"/>
          <a:ext cx="0" cy="0"/>
          <a:chOff x="0" y="0"/>
          <a:chExt cx="0" cy="0"/>
        </a:xfrm>
      </p:grpSpPr>
      <p:sp>
        <p:nvSpPr>
          <p:cNvPr id="1574" name="Google Shape;1574;g3d422ecfddc_0_40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75" name="Google Shape;1575;g3d422ecfddc_0_4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6" name="Shape 1586"/>
        <p:cNvGrpSpPr/>
        <p:nvPr/>
      </p:nvGrpSpPr>
      <p:grpSpPr>
        <a:xfrm>
          <a:off x="0" y="0"/>
          <a:ext cx="0" cy="0"/>
          <a:chOff x="0" y="0"/>
          <a:chExt cx="0" cy="0"/>
        </a:xfrm>
      </p:grpSpPr>
      <p:sp>
        <p:nvSpPr>
          <p:cNvPr id="1587" name="Google Shape;1587;g3d422ecfddc_0_4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Paper worksheets must be signed and dated by the person collecting the data and retained as source.</a:t>
            </a:r>
            <a:endParaRPr/>
          </a:p>
        </p:txBody>
      </p:sp>
      <p:sp>
        <p:nvSpPr>
          <p:cNvPr id="1588" name="Google Shape;1588;g3d422ecfddc_0_4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4" name="Shape 1594"/>
        <p:cNvGrpSpPr/>
        <p:nvPr/>
      </p:nvGrpSpPr>
      <p:grpSpPr>
        <a:xfrm>
          <a:off x="0" y="0"/>
          <a:ext cx="0" cy="0"/>
          <a:chOff x="0" y="0"/>
          <a:chExt cx="0" cy="0"/>
        </a:xfrm>
      </p:grpSpPr>
      <p:sp>
        <p:nvSpPr>
          <p:cNvPr id="1595" name="Google Shape;1595;g3d422ecfddc_0_7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Centrally provided</a:t>
            </a:r>
            <a:endParaRPr/>
          </a:p>
          <a:p>
            <a:pPr indent="0" lvl="0" marL="0" rtl="0" algn="l">
              <a:lnSpc>
                <a:spcPct val="100000"/>
              </a:lnSpc>
              <a:spcBef>
                <a:spcPts val="0"/>
              </a:spcBef>
              <a:spcAft>
                <a:spcPts val="0"/>
              </a:spcAft>
              <a:buSzPts val="1400"/>
              <a:buNone/>
            </a:pPr>
            <a:r>
              <a:rPr lang="en-US"/>
              <a:t>Other than the study drug</a:t>
            </a:r>
            <a:endParaRPr/>
          </a:p>
          <a:p>
            <a:pPr indent="0" lvl="0" marL="0" rtl="0" algn="l">
              <a:lnSpc>
                <a:spcPct val="100000"/>
              </a:lnSpc>
              <a:spcBef>
                <a:spcPts val="0"/>
              </a:spcBef>
              <a:spcAft>
                <a:spcPts val="0"/>
              </a:spcAft>
              <a:buSzPts val="1400"/>
              <a:buNone/>
            </a:pPr>
            <a:r>
              <a:rPr lang="en-US"/>
              <a:t>IV poles not provided by study</a:t>
            </a:r>
            <a:endParaRPr/>
          </a:p>
          <a:p>
            <a:pPr indent="0" lvl="0" marL="0" rtl="0" algn="l">
              <a:lnSpc>
                <a:spcPct val="100000"/>
              </a:lnSpc>
              <a:spcBef>
                <a:spcPts val="0"/>
              </a:spcBef>
              <a:spcAft>
                <a:spcPts val="0"/>
              </a:spcAft>
              <a:buSzPts val="1400"/>
              <a:buNone/>
            </a:pPr>
            <a:r>
              <a:rPr lang="en-US"/>
              <a:t>Protocol reminder cards file will be available in case sites want to produce extra copies, create poster, etc.</a:t>
            </a:r>
            <a:endParaRPr/>
          </a:p>
          <a:p>
            <a:pPr indent="0" lvl="0" marL="0" rtl="0" algn="l">
              <a:lnSpc>
                <a:spcPct val="100000"/>
              </a:lnSpc>
              <a:spcBef>
                <a:spcPts val="0"/>
              </a:spcBef>
              <a:spcAft>
                <a:spcPts val="0"/>
              </a:spcAft>
              <a:buSzPts val="1400"/>
              <a:buNone/>
            </a:pPr>
            <a:r>
              <a:t/>
            </a:r>
            <a:endParaRPr/>
          </a:p>
        </p:txBody>
      </p:sp>
      <p:sp>
        <p:nvSpPr>
          <p:cNvPr id="1596" name="Google Shape;1596;g3d422ecfddc_0_7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9" name="Shape 1609"/>
        <p:cNvGrpSpPr/>
        <p:nvPr/>
      </p:nvGrpSpPr>
      <p:grpSpPr>
        <a:xfrm>
          <a:off x="0" y="0"/>
          <a:ext cx="0" cy="0"/>
          <a:chOff x="0" y="0"/>
          <a:chExt cx="0" cy="0"/>
        </a:xfrm>
      </p:grpSpPr>
      <p:sp>
        <p:nvSpPr>
          <p:cNvPr id="1610" name="Google Shape;1610;g3d422ecfddc_0_8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11" name="Google Shape;1611;g3d422ecfddc_0_8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6" name="Shape 1616"/>
        <p:cNvGrpSpPr/>
        <p:nvPr/>
      </p:nvGrpSpPr>
      <p:grpSpPr>
        <a:xfrm>
          <a:off x="0" y="0"/>
          <a:ext cx="0" cy="0"/>
          <a:chOff x="0" y="0"/>
          <a:chExt cx="0" cy="0"/>
        </a:xfrm>
      </p:grpSpPr>
      <p:sp>
        <p:nvSpPr>
          <p:cNvPr id="1617" name="Google Shape;1617;g3d422ecfddc_0_8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Headbands are consumable so will be resupplied throughout the trial.</a:t>
            </a:r>
            <a:endParaRPr/>
          </a:p>
          <a:p>
            <a:pPr indent="0" lvl="0" marL="0" rtl="0" algn="l">
              <a:lnSpc>
                <a:spcPct val="100000"/>
              </a:lnSpc>
              <a:spcBef>
                <a:spcPts val="0"/>
              </a:spcBef>
              <a:spcAft>
                <a:spcPts val="0"/>
              </a:spcAft>
              <a:buSzPts val="1400"/>
              <a:buNone/>
            </a:pPr>
            <a:r>
              <a:rPr lang="en-US"/>
              <a:t>Par depends on enrollment population (adult/peds/both) and logistics of your EDs (separate, together, etc.)</a:t>
            </a:r>
            <a:endParaRPr/>
          </a:p>
          <a:p>
            <a:pPr indent="0" lvl="0" marL="0" rtl="0" algn="l">
              <a:lnSpc>
                <a:spcPct val="100000"/>
              </a:lnSpc>
              <a:spcBef>
                <a:spcPts val="0"/>
              </a:spcBef>
              <a:spcAft>
                <a:spcPts val="0"/>
              </a:spcAft>
              <a:buSzPts val="1400"/>
              <a:buNone/>
            </a:pPr>
            <a:r>
              <a:rPr lang="en-US"/>
              <a:t>Expired headbands are not a safety issue but may impact quality of recording; can use expired headbands for trainings</a:t>
            </a:r>
            <a:endParaRPr/>
          </a:p>
          <a:p>
            <a:pPr indent="0" lvl="0" marL="0" rtl="0" algn="l">
              <a:lnSpc>
                <a:spcPct val="100000"/>
              </a:lnSpc>
              <a:spcBef>
                <a:spcPts val="0"/>
              </a:spcBef>
              <a:spcAft>
                <a:spcPts val="0"/>
              </a:spcAft>
              <a:buSzPts val="1400"/>
              <a:buNone/>
            </a:pPr>
            <a:r>
              <a:t/>
            </a:r>
            <a:endParaRPr/>
          </a:p>
        </p:txBody>
      </p:sp>
      <p:sp>
        <p:nvSpPr>
          <p:cNvPr id="1618" name="Google Shape;1618;g3d422ecfddc_0_8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4" name="Shape 1624"/>
        <p:cNvGrpSpPr/>
        <p:nvPr/>
      </p:nvGrpSpPr>
      <p:grpSpPr>
        <a:xfrm>
          <a:off x="0" y="0"/>
          <a:ext cx="0" cy="0"/>
          <a:chOff x="0" y="0"/>
          <a:chExt cx="0" cy="0"/>
        </a:xfrm>
      </p:grpSpPr>
      <p:sp>
        <p:nvSpPr>
          <p:cNvPr id="1625" name="Google Shape;1625;g3d422ecfddc_0_8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Headbands are consumable so will be resupplied throughout the trial.</a:t>
            </a:r>
            <a:endParaRPr/>
          </a:p>
          <a:p>
            <a:pPr indent="0" lvl="0" marL="0" rtl="0" algn="l">
              <a:lnSpc>
                <a:spcPct val="100000"/>
              </a:lnSpc>
              <a:spcBef>
                <a:spcPts val="0"/>
              </a:spcBef>
              <a:spcAft>
                <a:spcPts val="0"/>
              </a:spcAft>
              <a:buSzPts val="1400"/>
              <a:buNone/>
            </a:pPr>
            <a:r>
              <a:rPr lang="en-US"/>
              <a:t>Par depends on enrollment population (adult/peds/both) and logistics of your EDs (separate, together, etc.)</a:t>
            </a:r>
            <a:endParaRPr/>
          </a:p>
          <a:p>
            <a:pPr indent="0" lvl="0" marL="0" rtl="0" algn="l">
              <a:lnSpc>
                <a:spcPct val="100000"/>
              </a:lnSpc>
              <a:spcBef>
                <a:spcPts val="0"/>
              </a:spcBef>
              <a:spcAft>
                <a:spcPts val="0"/>
              </a:spcAft>
              <a:buSzPts val="1400"/>
              <a:buNone/>
            </a:pPr>
            <a:r>
              <a:rPr lang="en-US"/>
              <a:t>Expired headbands are not a safety issue but may impact quality of recording; can use expired headbands for trainings</a:t>
            </a:r>
            <a:endParaRPr/>
          </a:p>
          <a:p>
            <a:pPr indent="0" lvl="0" marL="0" rtl="0" algn="l">
              <a:lnSpc>
                <a:spcPct val="100000"/>
              </a:lnSpc>
              <a:spcBef>
                <a:spcPts val="0"/>
              </a:spcBef>
              <a:spcAft>
                <a:spcPts val="0"/>
              </a:spcAft>
              <a:buSzPts val="1400"/>
              <a:buNone/>
            </a:pPr>
            <a:r>
              <a:t/>
            </a:r>
            <a:endParaRPr/>
          </a:p>
        </p:txBody>
      </p:sp>
      <p:sp>
        <p:nvSpPr>
          <p:cNvPr id="1626" name="Google Shape;1626;g3d422ecfddc_0_8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0" name="Shape 1630"/>
        <p:cNvGrpSpPr/>
        <p:nvPr/>
      </p:nvGrpSpPr>
      <p:grpSpPr>
        <a:xfrm>
          <a:off x="0" y="0"/>
          <a:ext cx="0" cy="0"/>
          <a:chOff x="0" y="0"/>
          <a:chExt cx="0" cy="0"/>
        </a:xfrm>
      </p:grpSpPr>
      <p:sp>
        <p:nvSpPr>
          <p:cNvPr id="1631" name="Google Shape;1631;g3d422ecfddc_0_8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Headbands are consumable so will be resupplied throughout the trial.</a:t>
            </a:r>
            <a:endParaRPr/>
          </a:p>
          <a:p>
            <a:pPr indent="0" lvl="0" marL="0" rtl="0" algn="l">
              <a:lnSpc>
                <a:spcPct val="100000"/>
              </a:lnSpc>
              <a:spcBef>
                <a:spcPts val="0"/>
              </a:spcBef>
              <a:spcAft>
                <a:spcPts val="0"/>
              </a:spcAft>
              <a:buSzPts val="1400"/>
              <a:buNone/>
            </a:pPr>
            <a:r>
              <a:rPr lang="en-US"/>
              <a:t>Par depends on enrollment population (adult/peds/both) and logistics of your EDs (separate, together, etc.)</a:t>
            </a:r>
            <a:endParaRPr/>
          </a:p>
          <a:p>
            <a:pPr indent="0" lvl="0" marL="0" rtl="0" algn="l">
              <a:lnSpc>
                <a:spcPct val="100000"/>
              </a:lnSpc>
              <a:spcBef>
                <a:spcPts val="0"/>
              </a:spcBef>
              <a:spcAft>
                <a:spcPts val="0"/>
              </a:spcAft>
              <a:buSzPts val="1400"/>
              <a:buNone/>
            </a:pPr>
            <a:r>
              <a:rPr lang="en-US"/>
              <a:t>Expired headbands are not a safety issue but may impact quality of recording; can use expired headbands for trainings</a:t>
            </a:r>
            <a:endParaRPr/>
          </a:p>
          <a:p>
            <a:pPr indent="0" lvl="0" marL="0" rtl="0" algn="l">
              <a:lnSpc>
                <a:spcPct val="100000"/>
              </a:lnSpc>
              <a:spcBef>
                <a:spcPts val="0"/>
              </a:spcBef>
              <a:spcAft>
                <a:spcPts val="0"/>
              </a:spcAft>
              <a:buSzPts val="1400"/>
              <a:buNone/>
            </a:pPr>
            <a:r>
              <a:t/>
            </a:r>
            <a:endParaRPr/>
          </a:p>
        </p:txBody>
      </p:sp>
      <p:sp>
        <p:nvSpPr>
          <p:cNvPr id="1632" name="Google Shape;1632;g3d422ecfddc_0_8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8" name="Shape 1638"/>
        <p:cNvGrpSpPr/>
        <p:nvPr/>
      </p:nvGrpSpPr>
      <p:grpSpPr>
        <a:xfrm>
          <a:off x="0" y="0"/>
          <a:ext cx="0" cy="0"/>
          <a:chOff x="0" y="0"/>
          <a:chExt cx="0" cy="0"/>
        </a:xfrm>
      </p:grpSpPr>
      <p:sp>
        <p:nvSpPr>
          <p:cNvPr id="1639" name="Google Shape;1639;g3d422ecfddc_0_9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40" name="Google Shape;1640;g3d422ecfddc_0_9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1" name="Shape 1651"/>
        <p:cNvGrpSpPr/>
        <p:nvPr/>
      </p:nvGrpSpPr>
      <p:grpSpPr>
        <a:xfrm>
          <a:off x="0" y="0"/>
          <a:ext cx="0" cy="0"/>
          <a:chOff x="0" y="0"/>
          <a:chExt cx="0" cy="0"/>
        </a:xfrm>
      </p:grpSpPr>
      <p:sp>
        <p:nvSpPr>
          <p:cNvPr id="1652" name="Google Shape;1652;g3d422ecfddc_0_9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53" name="Google Shape;1653;g3d422ecfddc_0_9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4" name="Shape 1664"/>
        <p:cNvGrpSpPr/>
        <p:nvPr/>
      </p:nvGrpSpPr>
      <p:grpSpPr>
        <a:xfrm>
          <a:off x="0" y="0"/>
          <a:ext cx="0" cy="0"/>
          <a:chOff x="0" y="0"/>
          <a:chExt cx="0" cy="0"/>
        </a:xfrm>
      </p:grpSpPr>
      <p:sp>
        <p:nvSpPr>
          <p:cNvPr id="1665" name="Google Shape;1665;g3d422ecfddc_0_9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66" name="Google Shape;1666;g3d422ecfddc_0_9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2" name="Shape 1672"/>
        <p:cNvGrpSpPr/>
        <p:nvPr/>
      </p:nvGrpSpPr>
      <p:grpSpPr>
        <a:xfrm>
          <a:off x="0" y="0"/>
          <a:ext cx="0" cy="0"/>
          <a:chOff x="0" y="0"/>
          <a:chExt cx="0" cy="0"/>
        </a:xfrm>
      </p:grpSpPr>
      <p:sp>
        <p:nvSpPr>
          <p:cNvPr id="1673" name="Google Shape;1673;g3d422ecfddc_0_9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4" name="Google Shape;1674;g3d422ecfddc_0_943: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1675" name="Google Shape;1675;g3d422ecfddc_0_943:notes"/>
          <p:cNvSpPr txBox="1"/>
          <p:nvPr>
            <p:ph idx="12" type="sldNum"/>
          </p:nvPr>
        </p:nvSpPr>
        <p:spPr>
          <a:xfrm>
            <a:off x="3884613" y="8685213"/>
            <a:ext cx="2971800" cy="459000"/>
          </a:xfrm>
          <a:prstGeom prst="rect">
            <a:avLst/>
          </a:prstGeom>
          <a:noFill/>
          <a:ln>
            <a:noFill/>
          </a:ln>
        </p:spPr>
        <p:txBody>
          <a:bodyPr anchorCtr="0" anchor="ctr" bIns="89600" lIns="89600" spcFirstLastPara="1" rIns="89600" wrap="square" tIns="89600">
            <a:noAutofit/>
          </a:bodyPr>
          <a:lstStyle/>
          <a:p>
            <a:pPr indent="0" lvl="0" marL="0" rtl="0" algn="l">
              <a:lnSpc>
                <a:spcPct val="100000"/>
              </a:lnSpc>
              <a:spcBef>
                <a:spcPts val="0"/>
              </a:spcBef>
              <a:spcAft>
                <a:spcPts val="0"/>
              </a:spcAft>
              <a:buClr>
                <a:srgbClr val="000000"/>
              </a:buClr>
              <a:buSzPts val="1400"/>
              <a:buFont typeface="Arial"/>
              <a:buNone/>
            </a:pPr>
            <a:fld id="{00000000-1234-1234-1234-123412341234}" type="slidenum">
              <a:rPr lang="en-US" sz="1400"/>
              <a:t>‹#›</a:t>
            </a:fld>
            <a:endParaRPr sz="1400"/>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8" name="Shape 1678"/>
        <p:cNvGrpSpPr/>
        <p:nvPr/>
      </p:nvGrpSpPr>
      <p:grpSpPr>
        <a:xfrm>
          <a:off x="0" y="0"/>
          <a:ext cx="0" cy="0"/>
          <a:chOff x="0" y="0"/>
          <a:chExt cx="0" cy="0"/>
        </a:xfrm>
      </p:grpSpPr>
      <p:sp>
        <p:nvSpPr>
          <p:cNvPr id="1679" name="Google Shape;1679;g3d422ecfddc_0_9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0" name="Google Shape;1680;g3d422ecfddc_0_9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81" name="Google Shape;1681;g3d422ecfddc_0_94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5" name="Shape 1685"/>
        <p:cNvGrpSpPr/>
        <p:nvPr/>
      </p:nvGrpSpPr>
      <p:grpSpPr>
        <a:xfrm>
          <a:off x="0" y="0"/>
          <a:ext cx="0" cy="0"/>
          <a:chOff x="0" y="0"/>
          <a:chExt cx="0" cy="0"/>
        </a:xfrm>
      </p:grpSpPr>
      <p:sp>
        <p:nvSpPr>
          <p:cNvPr id="1686" name="Google Shape;1686;g3d422ecfddc_0_9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87" name="Google Shape;1687;g3d422ecfddc_0_9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8" name="Shape 1698"/>
        <p:cNvGrpSpPr/>
        <p:nvPr/>
      </p:nvGrpSpPr>
      <p:grpSpPr>
        <a:xfrm>
          <a:off x="0" y="0"/>
          <a:ext cx="0" cy="0"/>
          <a:chOff x="0" y="0"/>
          <a:chExt cx="0" cy="0"/>
        </a:xfrm>
      </p:grpSpPr>
      <p:sp>
        <p:nvSpPr>
          <p:cNvPr id="1699" name="Google Shape;1699;g3da8c3f9c3f_2_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00" name="Google Shape;1700;g3da8c3f9c3f_2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5" name="Shape 1705"/>
        <p:cNvGrpSpPr/>
        <p:nvPr/>
      </p:nvGrpSpPr>
      <p:grpSpPr>
        <a:xfrm>
          <a:off x="0" y="0"/>
          <a:ext cx="0" cy="0"/>
          <a:chOff x="0" y="0"/>
          <a:chExt cx="0" cy="0"/>
        </a:xfrm>
      </p:grpSpPr>
      <p:sp>
        <p:nvSpPr>
          <p:cNvPr id="1706" name="Google Shape;1706;g3d422ecfddc_0_4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7" name="Google Shape;1707;g3d422ecfddc_0_4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4" name="Shape 1714"/>
        <p:cNvGrpSpPr/>
        <p:nvPr/>
      </p:nvGrpSpPr>
      <p:grpSpPr>
        <a:xfrm>
          <a:off x="0" y="0"/>
          <a:ext cx="0" cy="0"/>
          <a:chOff x="0" y="0"/>
          <a:chExt cx="0" cy="0"/>
        </a:xfrm>
      </p:grpSpPr>
      <p:sp>
        <p:nvSpPr>
          <p:cNvPr id="1715" name="Google Shape;1715;g3d422ecfddc_0_6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6" name="Google Shape;1716;g3d422ecfddc_0_6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17" name="Google Shape;1717;g3d422ecfddc_0_6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1" name="Shape 1721"/>
        <p:cNvGrpSpPr/>
        <p:nvPr/>
      </p:nvGrpSpPr>
      <p:grpSpPr>
        <a:xfrm>
          <a:off x="0" y="0"/>
          <a:ext cx="0" cy="0"/>
          <a:chOff x="0" y="0"/>
          <a:chExt cx="0" cy="0"/>
        </a:xfrm>
      </p:grpSpPr>
      <p:sp>
        <p:nvSpPr>
          <p:cNvPr id="1722" name="Google Shape;1722;g3d422ecfddc_0_5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3" name="Google Shape;1723;g3d422ecfddc_0_5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24" name="Google Shape;1724;g3d422ecfddc_0_59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0" name="Shape 1730"/>
        <p:cNvGrpSpPr/>
        <p:nvPr/>
      </p:nvGrpSpPr>
      <p:grpSpPr>
        <a:xfrm>
          <a:off x="0" y="0"/>
          <a:ext cx="0" cy="0"/>
          <a:chOff x="0" y="0"/>
          <a:chExt cx="0" cy="0"/>
        </a:xfrm>
      </p:grpSpPr>
      <p:sp>
        <p:nvSpPr>
          <p:cNvPr id="1731" name="Google Shape;1731;g3d422ecfddc_0_5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2" name="Google Shape;1732;g3d422ecfddc_0_540: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1733" name="Google Shape;1733;g3d422ecfddc_0_540:notes"/>
          <p:cNvSpPr txBox="1"/>
          <p:nvPr>
            <p:ph idx="12" type="sldNum"/>
          </p:nvPr>
        </p:nvSpPr>
        <p:spPr>
          <a:xfrm>
            <a:off x="3884613" y="8685213"/>
            <a:ext cx="2971800" cy="459000"/>
          </a:xfrm>
          <a:prstGeom prst="rect">
            <a:avLst/>
          </a:prstGeom>
          <a:noFill/>
          <a:ln>
            <a:noFill/>
          </a:ln>
        </p:spPr>
        <p:txBody>
          <a:bodyPr anchorCtr="0" anchor="ctr" bIns="89600" lIns="89600" spcFirstLastPara="1" rIns="89600" wrap="square" tIns="89600">
            <a:noAutofit/>
          </a:bodyPr>
          <a:lstStyle/>
          <a:p>
            <a:pPr indent="0" lvl="0" marL="0" rtl="0" algn="l">
              <a:lnSpc>
                <a:spcPct val="100000"/>
              </a:lnSpc>
              <a:spcBef>
                <a:spcPts val="0"/>
              </a:spcBef>
              <a:spcAft>
                <a:spcPts val="0"/>
              </a:spcAft>
              <a:buClr>
                <a:schemeClr val="dk1"/>
              </a:buClr>
              <a:buSzPts val="1400"/>
              <a:buFont typeface="Arial"/>
              <a:buNone/>
            </a:pPr>
            <a:fld id="{00000000-1234-1234-1234-123412341234}" type="slidenum">
              <a:rPr lang="en-US" sz="1400"/>
              <a:t>‹#›</a:t>
            </a:fld>
            <a:endParaRPr sz="1400"/>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6" name="Shape 1736"/>
        <p:cNvGrpSpPr/>
        <p:nvPr/>
      </p:nvGrpSpPr>
      <p:grpSpPr>
        <a:xfrm>
          <a:off x="0" y="0"/>
          <a:ext cx="0" cy="0"/>
          <a:chOff x="0" y="0"/>
          <a:chExt cx="0" cy="0"/>
        </a:xfrm>
      </p:grpSpPr>
      <p:sp>
        <p:nvSpPr>
          <p:cNvPr id="1737" name="Google Shape;1737;g3d422ecfddc_0_6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8" name="Google Shape;1738;g3d422ecfddc_0_6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39" name="Google Shape;1739;g3d422ecfddc_0_66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6" name="Shape 1746"/>
        <p:cNvGrpSpPr/>
        <p:nvPr/>
      </p:nvGrpSpPr>
      <p:grpSpPr>
        <a:xfrm>
          <a:off x="0" y="0"/>
          <a:ext cx="0" cy="0"/>
          <a:chOff x="0" y="0"/>
          <a:chExt cx="0" cy="0"/>
        </a:xfrm>
      </p:grpSpPr>
      <p:sp>
        <p:nvSpPr>
          <p:cNvPr id="1747" name="Google Shape;1747;g3d422ecfddc_0_7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8" name="Google Shape;1748;g3d422ecfddc_0_7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1" name="Shape 1751"/>
        <p:cNvGrpSpPr/>
        <p:nvPr/>
      </p:nvGrpSpPr>
      <p:grpSpPr>
        <a:xfrm>
          <a:off x="0" y="0"/>
          <a:ext cx="0" cy="0"/>
          <a:chOff x="0" y="0"/>
          <a:chExt cx="0" cy="0"/>
        </a:xfrm>
      </p:grpSpPr>
      <p:sp>
        <p:nvSpPr>
          <p:cNvPr id="1752" name="Google Shape;1752;g3d422ecfddc_0_70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53" name="Google Shape;1753;g3d422ecfddc_0_7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rPr lang="en-US"/>
              <a:t>Study drug comes in a single vial that contains both levetiracetam and ketamine or placebo.</a:t>
            </a:r>
            <a:endParaRPr/>
          </a:p>
          <a:p>
            <a:pPr indent="0" lvl="0" marL="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Clr>
                <a:schemeClr val="dk1"/>
              </a:buClr>
              <a:buSzPts val="1200"/>
              <a:buFont typeface="Arial"/>
              <a:buNone/>
            </a:pPr>
            <a:r>
              <a:rPr lang="en-US"/>
              <a:t>Purple labeled vials are for children &lt;30 kg, white are for larger children and adults.</a:t>
            </a:r>
            <a:endParaRPr/>
          </a:p>
          <a:p>
            <a:pPr indent="0" lvl="0" marL="0" rtl="0" algn="l">
              <a:lnSpc>
                <a:spcPct val="100000"/>
              </a:lnSpc>
              <a:spcBef>
                <a:spcPts val="0"/>
              </a:spcBef>
              <a:spcAft>
                <a:spcPts val="0"/>
              </a:spcAft>
              <a:buClr>
                <a:schemeClr val="dk1"/>
              </a:buClr>
              <a:buSzPts val="1200"/>
              <a:buFont typeface="Arial"/>
              <a:buNone/>
            </a:pPr>
            <a:r>
              <a:rPr lang="en-US"/>
              <a:t>All vials contain the same concentrations of study drug.  Only difference is the vial fill volume - purple has 35 cc, white has 90 cc.  The purpose of the tiers is to minimize the risk of accidental overdose.</a:t>
            </a:r>
            <a:endParaRPr/>
          </a:p>
          <a:p>
            <a:pPr indent="0" lvl="0" marL="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Clr>
                <a:schemeClr val="dk1"/>
              </a:buClr>
              <a:buSzPts val="1200"/>
              <a:buFont typeface="Arial"/>
              <a:buNone/>
            </a:pPr>
            <a:r>
              <a:rPr lang="en-US"/>
              <a:t>Best practice is to keep drug in the resuscitation bay omnicell or pyxis.  Storage in a nearby ED pharmacy may be acceptable if it doesn’t cause delay.  Storage in investigational pharmacy is unacceptable because of risk of delay.</a:t>
            </a:r>
            <a:endParaRPr/>
          </a:p>
          <a:p>
            <a:pPr indent="0" lvl="0" marL="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Clr>
                <a:schemeClr val="dk1"/>
              </a:buClr>
              <a:buSzPts val="1200"/>
              <a:buFont typeface="Arial"/>
              <a:buNone/>
            </a:pPr>
            <a:r>
              <a:rPr lang="en-US"/>
              <a:t>Resuscitation areas treating kids and adults will receive one pre-randomized vial for each tier.  Resuscitation areas treating only adults will receive one white tier pre-randomized vial.</a:t>
            </a:r>
            <a:endParaRPr/>
          </a:p>
          <a:p>
            <a:pPr indent="0" lvl="0" marL="0" rtl="0" algn="l">
              <a:lnSpc>
                <a:spcPct val="100000"/>
              </a:lnSpc>
              <a:spcBef>
                <a:spcPts val="0"/>
              </a:spcBef>
              <a:spcAft>
                <a:spcPts val="0"/>
              </a:spcAft>
              <a:buClr>
                <a:schemeClr val="dk1"/>
              </a:buClr>
              <a:buSzPts val="1200"/>
              <a:buFont typeface="Arial"/>
              <a:buNone/>
            </a:pPr>
            <a:r>
              <a:rPr lang="en-US"/>
              <a:t>Enrollments entered in WebDCU trigger the central pharmacy to ship a replacement pre-randomized vial on the next business day.  Sites will have a backup vial that is moved to the resuscitation area after an enrollment, until the new randomized vial arrives.  When the new randomized vial is received, it is placed in the resuscitation area and the backup vial is moved back to a pharmacy storage location outside of the resuscitation.  High enrolling sites may have their par of randomized vials increased.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1" name="Shape 1761"/>
        <p:cNvGrpSpPr/>
        <p:nvPr/>
      </p:nvGrpSpPr>
      <p:grpSpPr>
        <a:xfrm>
          <a:off x="0" y="0"/>
          <a:ext cx="0" cy="0"/>
          <a:chOff x="0" y="0"/>
          <a:chExt cx="0" cy="0"/>
        </a:xfrm>
      </p:grpSpPr>
      <p:sp>
        <p:nvSpPr>
          <p:cNvPr id="1762" name="Google Shape;1762;g3d422ecfddc_0_7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3" name="Google Shape;1763;g3d422ecfddc_0_7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64" name="Google Shape;1764;g3d422ecfddc_0_70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3" name="Shape 1773"/>
        <p:cNvGrpSpPr/>
        <p:nvPr/>
      </p:nvGrpSpPr>
      <p:grpSpPr>
        <a:xfrm>
          <a:off x="0" y="0"/>
          <a:ext cx="0" cy="0"/>
          <a:chOff x="0" y="0"/>
          <a:chExt cx="0" cy="0"/>
        </a:xfrm>
      </p:grpSpPr>
      <p:sp>
        <p:nvSpPr>
          <p:cNvPr id="1774" name="Google Shape;1774;g3d422ecfddc_0_6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5" name="Google Shape;1775;g3d422ecfddc_0_6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8" name="Shape 1788"/>
        <p:cNvGrpSpPr/>
        <p:nvPr/>
      </p:nvGrpSpPr>
      <p:grpSpPr>
        <a:xfrm>
          <a:off x="0" y="0"/>
          <a:ext cx="0" cy="0"/>
          <a:chOff x="0" y="0"/>
          <a:chExt cx="0" cy="0"/>
        </a:xfrm>
      </p:grpSpPr>
      <p:sp>
        <p:nvSpPr>
          <p:cNvPr id="1789" name="Google Shape;1789;g3d422ecfddc_0_7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rPr lang="en-US"/>
              <a:t>Start EEG if not started already</a:t>
            </a:r>
            <a:endParaRPr/>
          </a:p>
          <a:p>
            <a:pPr indent="0" lvl="0" marL="0" rtl="0" algn="l">
              <a:lnSpc>
                <a:spcPct val="100000"/>
              </a:lnSpc>
              <a:spcBef>
                <a:spcPts val="0"/>
              </a:spcBef>
              <a:spcAft>
                <a:spcPts val="0"/>
              </a:spcAft>
              <a:buClr>
                <a:schemeClr val="dk1"/>
              </a:buClr>
              <a:buSzPts val="1200"/>
              <a:buFont typeface="Arial"/>
              <a:buNone/>
            </a:pPr>
            <a:r>
              <a:rPr lang="en-US"/>
              <a:t>Get vial number</a:t>
            </a:r>
            <a:endParaRPr/>
          </a:p>
          <a:p>
            <a:pPr indent="0" lvl="0" marL="0" rtl="0" algn="l">
              <a:lnSpc>
                <a:spcPct val="100000"/>
              </a:lnSpc>
              <a:spcBef>
                <a:spcPts val="0"/>
              </a:spcBef>
              <a:spcAft>
                <a:spcPts val="0"/>
              </a:spcAft>
              <a:buClr>
                <a:schemeClr val="dk1"/>
              </a:buClr>
              <a:buSzPts val="1200"/>
              <a:buFont typeface="Arial"/>
              <a:buNone/>
            </a:pPr>
            <a:r>
              <a:rPr lang="en-US"/>
              <a:t>Enter enrollment in WebDCU (with vial number)</a:t>
            </a:r>
            <a:endParaRPr/>
          </a:p>
          <a:p>
            <a:pPr indent="0" lvl="0" marL="0" rtl="0" algn="l">
              <a:lnSpc>
                <a:spcPct val="100000"/>
              </a:lnSpc>
              <a:spcBef>
                <a:spcPts val="0"/>
              </a:spcBef>
              <a:spcAft>
                <a:spcPts val="0"/>
              </a:spcAft>
              <a:buClr>
                <a:schemeClr val="dk1"/>
              </a:buClr>
              <a:buSzPts val="1200"/>
              <a:buFont typeface="Arial"/>
              <a:buNone/>
            </a:pPr>
            <a:r>
              <a:rPr lang="en-US"/>
              <a:t>Collect data (on worksheet or direct data entry) especially primary outcome</a:t>
            </a:r>
            <a:endParaRPr/>
          </a:p>
          <a:p>
            <a:pPr indent="0" lvl="0" marL="0" rtl="0" algn="l">
              <a:lnSpc>
                <a:spcPct val="100000"/>
              </a:lnSpc>
              <a:spcBef>
                <a:spcPts val="0"/>
              </a:spcBef>
              <a:spcAft>
                <a:spcPts val="0"/>
              </a:spcAft>
              <a:buClr>
                <a:schemeClr val="dk1"/>
              </a:buClr>
              <a:buSzPts val="1200"/>
              <a:buFont typeface="Arial"/>
              <a:buNone/>
            </a:pPr>
            <a:r>
              <a:rPr lang="en-US"/>
              <a:t>Ensure charting on source documents is accurate and consistent with worksheet</a:t>
            </a:r>
            <a:endParaRPr/>
          </a:p>
          <a:p>
            <a:pPr indent="0" lvl="0" marL="0" rtl="0" algn="l">
              <a:lnSpc>
                <a:spcPct val="100000"/>
              </a:lnSpc>
              <a:spcBef>
                <a:spcPts val="0"/>
              </a:spcBef>
              <a:spcAft>
                <a:spcPts val="0"/>
              </a:spcAft>
              <a:buClr>
                <a:schemeClr val="dk1"/>
              </a:buClr>
              <a:buSzPts val="1200"/>
              <a:buFont typeface="Arial"/>
              <a:buNone/>
            </a:pPr>
            <a:r>
              <a:rPr lang="en-US"/>
              <a:t>Seek LAR for notification and consent to continue</a:t>
            </a:r>
            <a:endParaRPr/>
          </a:p>
          <a:p>
            <a:pPr indent="0" lvl="0" marL="0" rtl="0" algn="l">
              <a:lnSpc>
                <a:spcPct val="100000"/>
              </a:lnSpc>
              <a:spcBef>
                <a:spcPts val="0"/>
              </a:spcBef>
              <a:spcAft>
                <a:spcPts val="0"/>
              </a:spcAft>
              <a:buClr>
                <a:schemeClr val="dk1"/>
              </a:buClr>
              <a:buSzPts val="1200"/>
              <a:buFont typeface="Arial"/>
              <a:buNone/>
            </a:pPr>
            <a:r>
              <a:rPr lang="en-US"/>
              <a:t>Collect data directly from participant or family (race, ethnicity, medical history, drug reconciliation)</a:t>
            </a:r>
            <a:endParaRPr/>
          </a:p>
          <a:p>
            <a:pPr indent="0" lvl="0" marL="0" rtl="0" algn="l">
              <a:lnSpc>
                <a:spcPct val="100000"/>
              </a:lnSpc>
              <a:spcBef>
                <a:spcPts val="0"/>
              </a:spcBef>
              <a:spcAft>
                <a:spcPts val="0"/>
              </a:spcAft>
              <a:buClr>
                <a:schemeClr val="dk1"/>
              </a:buClr>
              <a:buSzPts val="1200"/>
              <a:buFont typeface="Arial"/>
              <a:buNone/>
            </a:pPr>
            <a:r>
              <a:t/>
            </a:r>
            <a:endParaRPr/>
          </a:p>
        </p:txBody>
      </p:sp>
      <p:sp>
        <p:nvSpPr>
          <p:cNvPr id="1790" name="Google Shape;1790;g3d422ecfddc_0_7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0" name="Shape 1800"/>
        <p:cNvGrpSpPr/>
        <p:nvPr/>
      </p:nvGrpSpPr>
      <p:grpSpPr>
        <a:xfrm>
          <a:off x="0" y="0"/>
          <a:ext cx="0" cy="0"/>
          <a:chOff x="0" y="0"/>
          <a:chExt cx="0" cy="0"/>
        </a:xfrm>
      </p:grpSpPr>
      <p:sp>
        <p:nvSpPr>
          <p:cNvPr id="1801" name="Google Shape;1801;g3d422ecfddc_0_6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2" name="Google Shape;1802;g3d422ecfddc_0_6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03" name="Google Shape;1803;g3d422ecfddc_0_6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8" name="Shape 1808"/>
        <p:cNvGrpSpPr/>
        <p:nvPr/>
      </p:nvGrpSpPr>
      <p:grpSpPr>
        <a:xfrm>
          <a:off x="0" y="0"/>
          <a:ext cx="0" cy="0"/>
          <a:chOff x="0" y="0"/>
          <a:chExt cx="0" cy="0"/>
        </a:xfrm>
      </p:grpSpPr>
      <p:sp>
        <p:nvSpPr>
          <p:cNvPr id="1809" name="Google Shape;1809;g3d44d63b734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0" name="Google Shape;1810;g3d44d63b734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11" name="Google Shape;1811;g3d44d63b734_0_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4" name="Shape 1814"/>
        <p:cNvGrpSpPr/>
        <p:nvPr/>
      </p:nvGrpSpPr>
      <p:grpSpPr>
        <a:xfrm>
          <a:off x="0" y="0"/>
          <a:ext cx="0" cy="0"/>
          <a:chOff x="0" y="0"/>
          <a:chExt cx="0" cy="0"/>
        </a:xfrm>
      </p:grpSpPr>
      <p:sp>
        <p:nvSpPr>
          <p:cNvPr id="1815" name="Google Shape;1815;g3d422ecfddc_0_7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16" name="Google Shape;1816;g3d422ecfddc_0_7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4" name="Shape 1824"/>
        <p:cNvGrpSpPr/>
        <p:nvPr/>
      </p:nvGrpSpPr>
      <p:grpSpPr>
        <a:xfrm>
          <a:off x="0" y="0"/>
          <a:ext cx="0" cy="0"/>
          <a:chOff x="0" y="0"/>
          <a:chExt cx="0" cy="0"/>
        </a:xfrm>
      </p:grpSpPr>
      <p:sp>
        <p:nvSpPr>
          <p:cNvPr id="1825" name="Google Shape;1825;g3d422ecfddc_0_7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26" name="Google Shape;1826;g3d422ecfddc_0_7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1" name="Shape 1831"/>
        <p:cNvGrpSpPr/>
        <p:nvPr/>
      </p:nvGrpSpPr>
      <p:grpSpPr>
        <a:xfrm>
          <a:off x="0" y="0"/>
          <a:ext cx="0" cy="0"/>
          <a:chOff x="0" y="0"/>
          <a:chExt cx="0" cy="0"/>
        </a:xfrm>
      </p:grpSpPr>
      <p:sp>
        <p:nvSpPr>
          <p:cNvPr id="1832" name="Google Shape;1832;g3d422ecfddc_0_7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3" name="Google Shape;1833;g3d422ecfddc_0_7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34" name="Google Shape;1834;g3d422ecfddc_0_7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8" name="Shape 1838"/>
        <p:cNvGrpSpPr/>
        <p:nvPr/>
      </p:nvGrpSpPr>
      <p:grpSpPr>
        <a:xfrm>
          <a:off x="0" y="0"/>
          <a:ext cx="0" cy="0"/>
          <a:chOff x="0" y="0"/>
          <a:chExt cx="0" cy="0"/>
        </a:xfrm>
      </p:grpSpPr>
      <p:sp>
        <p:nvSpPr>
          <p:cNvPr id="1839" name="Google Shape;1839;g3d422ecfddc_0_7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0" name="Google Shape;1840;g3d422ecfddc_0_7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41" name="Google Shape;1841;g3d422ecfddc_0_7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5" name="Shape 1845"/>
        <p:cNvGrpSpPr/>
        <p:nvPr/>
      </p:nvGrpSpPr>
      <p:grpSpPr>
        <a:xfrm>
          <a:off x="0" y="0"/>
          <a:ext cx="0" cy="0"/>
          <a:chOff x="0" y="0"/>
          <a:chExt cx="0" cy="0"/>
        </a:xfrm>
      </p:grpSpPr>
      <p:sp>
        <p:nvSpPr>
          <p:cNvPr id="1846" name="Google Shape;1846;g3d422ecfddc_0_7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7" name="Google Shape;1847;g3d422ecfddc_0_7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48" name="Google Shape;1848;g3d422ecfddc_0_78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2" name="Shape 1852"/>
        <p:cNvGrpSpPr/>
        <p:nvPr/>
      </p:nvGrpSpPr>
      <p:grpSpPr>
        <a:xfrm>
          <a:off x="0" y="0"/>
          <a:ext cx="0" cy="0"/>
          <a:chOff x="0" y="0"/>
          <a:chExt cx="0" cy="0"/>
        </a:xfrm>
      </p:grpSpPr>
      <p:sp>
        <p:nvSpPr>
          <p:cNvPr id="1853" name="Google Shape;1853;g3d422ecfddc_0_5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4" name="Google Shape;1854;g3d422ecfddc_0_545: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1855" name="Google Shape;1855;g3d422ecfddc_0_545:notes"/>
          <p:cNvSpPr txBox="1"/>
          <p:nvPr>
            <p:ph idx="12" type="sldNum"/>
          </p:nvPr>
        </p:nvSpPr>
        <p:spPr>
          <a:xfrm>
            <a:off x="3884613" y="8685213"/>
            <a:ext cx="2971800" cy="459000"/>
          </a:xfrm>
          <a:prstGeom prst="rect">
            <a:avLst/>
          </a:prstGeom>
          <a:noFill/>
          <a:ln>
            <a:noFill/>
          </a:ln>
        </p:spPr>
        <p:txBody>
          <a:bodyPr anchorCtr="0" anchor="ctr" bIns="89600" lIns="89600" spcFirstLastPara="1" rIns="89600" wrap="square" tIns="89600">
            <a:noAutofit/>
          </a:bodyPr>
          <a:lstStyle/>
          <a:p>
            <a:pPr indent="0" lvl="0" marL="0" rtl="0" algn="l">
              <a:lnSpc>
                <a:spcPct val="100000"/>
              </a:lnSpc>
              <a:spcBef>
                <a:spcPts val="0"/>
              </a:spcBef>
              <a:spcAft>
                <a:spcPts val="0"/>
              </a:spcAft>
              <a:buClr>
                <a:schemeClr val="dk1"/>
              </a:buClr>
              <a:buSzPts val="1400"/>
              <a:buFont typeface="Arial"/>
              <a:buNone/>
            </a:pPr>
            <a:fld id="{00000000-1234-1234-1234-123412341234}" type="slidenum">
              <a:rPr lang="en-US" sz="1400"/>
              <a:t>‹#›</a:t>
            </a:fld>
            <a:endParaRPr sz="1400"/>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8" name="Shape 1858"/>
        <p:cNvGrpSpPr/>
        <p:nvPr/>
      </p:nvGrpSpPr>
      <p:grpSpPr>
        <a:xfrm>
          <a:off x="0" y="0"/>
          <a:ext cx="0" cy="0"/>
          <a:chOff x="0" y="0"/>
          <a:chExt cx="0" cy="0"/>
        </a:xfrm>
      </p:grpSpPr>
      <p:sp>
        <p:nvSpPr>
          <p:cNvPr id="1859" name="Google Shape;1859;g3cc9fd864d5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60" name="Google Shape;1860;g3cc9fd864d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0" name="Shape 1870"/>
        <p:cNvGrpSpPr/>
        <p:nvPr/>
      </p:nvGrpSpPr>
      <p:grpSpPr>
        <a:xfrm>
          <a:off x="0" y="0"/>
          <a:ext cx="0" cy="0"/>
          <a:chOff x="0" y="0"/>
          <a:chExt cx="0" cy="0"/>
        </a:xfrm>
      </p:grpSpPr>
      <p:sp>
        <p:nvSpPr>
          <p:cNvPr id="1871" name="Google Shape;1871;g3c2f736c8a3_0_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72" name="Google Shape;1872;g3c2f736c8a3_0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2" name="Shape 1882"/>
        <p:cNvGrpSpPr/>
        <p:nvPr/>
      </p:nvGrpSpPr>
      <p:grpSpPr>
        <a:xfrm>
          <a:off x="0" y="0"/>
          <a:ext cx="0" cy="0"/>
          <a:chOff x="0" y="0"/>
          <a:chExt cx="0" cy="0"/>
        </a:xfrm>
      </p:grpSpPr>
      <p:sp>
        <p:nvSpPr>
          <p:cNvPr id="1883" name="Google Shape;1883;g3c2f736c8a3_0_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84" name="Google Shape;1884;g3c2f736c8a3_0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0" name="Shape 1890"/>
        <p:cNvGrpSpPr/>
        <p:nvPr/>
      </p:nvGrpSpPr>
      <p:grpSpPr>
        <a:xfrm>
          <a:off x="0" y="0"/>
          <a:ext cx="0" cy="0"/>
          <a:chOff x="0" y="0"/>
          <a:chExt cx="0" cy="0"/>
        </a:xfrm>
      </p:grpSpPr>
      <p:sp>
        <p:nvSpPr>
          <p:cNvPr id="1891" name="Google Shape;1891;g3db1b23bfce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92" name="Google Shape;1892;g3db1b23bfce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93" name="Google Shape;1893;g3db1b23bfce_0_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6" name="Shape 1896"/>
        <p:cNvGrpSpPr/>
        <p:nvPr/>
      </p:nvGrpSpPr>
      <p:grpSpPr>
        <a:xfrm>
          <a:off x="0" y="0"/>
          <a:ext cx="0" cy="0"/>
          <a:chOff x="0" y="0"/>
          <a:chExt cx="0" cy="0"/>
        </a:xfrm>
      </p:grpSpPr>
      <p:sp>
        <p:nvSpPr>
          <p:cNvPr id="1897" name="Google Shape;1897;g3db1b23bfce_0_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98" name="Google Shape;1898;g3db1b23bfce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4" name="Shape 1904"/>
        <p:cNvGrpSpPr/>
        <p:nvPr/>
      </p:nvGrpSpPr>
      <p:grpSpPr>
        <a:xfrm>
          <a:off x="0" y="0"/>
          <a:ext cx="0" cy="0"/>
          <a:chOff x="0" y="0"/>
          <a:chExt cx="0" cy="0"/>
        </a:xfrm>
      </p:grpSpPr>
      <p:sp>
        <p:nvSpPr>
          <p:cNvPr id="1905" name="Google Shape;1905;g3db61d23d18_3_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06" name="Google Shape;1906;g3db61d23d18_3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0" name="Shape 1920"/>
        <p:cNvGrpSpPr/>
        <p:nvPr/>
      </p:nvGrpSpPr>
      <p:grpSpPr>
        <a:xfrm>
          <a:off x="0" y="0"/>
          <a:ext cx="0" cy="0"/>
          <a:chOff x="0" y="0"/>
          <a:chExt cx="0" cy="0"/>
        </a:xfrm>
      </p:grpSpPr>
      <p:sp>
        <p:nvSpPr>
          <p:cNvPr id="1921" name="Google Shape;1921;g3d422ecfddc_0_6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22" name="Google Shape;1922;g3d422ecfddc_0_6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23" name="Google Shape;1923;g3d422ecfddc_0_65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8" name="Shape 1928"/>
        <p:cNvGrpSpPr/>
        <p:nvPr/>
      </p:nvGrpSpPr>
      <p:grpSpPr>
        <a:xfrm>
          <a:off x="0" y="0"/>
          <a:ext cx="0" cy="0"/>
          <a:chOff x="0" y="0"/>
          <a:chExt cx="0" cy="0"/>
        </a:xfrm>
      </p:grpSpPr>
      <p:sp>
        <p:nvSpPr>
          <p:cNvPr id="1929" name="Google Shape;1929;g3d460df9019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0" name="Google Shape;1930;g3d460df9019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31" name="Google Shape;1931;g3d460df9019_0_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5" name="Shape 1935"/>
        <p:cNvGrpSpPr/>
        <p:nvPr/>
      </p:nvGrpSpPr>
      <p:grpSpPr>
        <a:xfrm>
          <a:off x="0" y="0"/>
          <a:ext cx="0" cy="0"/>
          <a:chOff x="0" y="0"/>
          <a:chExt cx="0" cy="0"/>
        </a:xfrm>
      </p:grpSpPr>
      <p:sp>
        <p:nvSpPr>
          <p:cNvPr id="1936" name="Google Shape;1936;g3d460df9019_0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7" name="Google Shape;1937;g3d460df9019_0_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38" name="Google Shape;1938;g3d460df9019_0_2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2" name="Shape 1942"/>
        <p:cNvGrpSpPr/>
        <p:nvPr/>
      </p:nvGrpSpPr>
      <p:grpSpPr>
        <a:xfrm>
          <a:off x="0" y="0"/>
          <a:ext cx="0" cy="0"/>
          <a:chOff x="0" y="0"/>
          <a:chExt cx="0" cy="0"/>
        </a:xfrm>
      </p:grpSpPr>
      <p:sp>
        <p:nvSpPr>
          <p:cNvPr id="1943" name="Google Shape;1943;g3d460df9019_0_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4" name="Google Shape;1944;g3d460df9019_0_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45" name="Google Shape;1945;g3d460df9019_0_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9" name="Shape 1949"/>
        <p:cNvGrpSpPr/>
        <p:nvPr/>
      </p:nvGrpSpPr>
      <p:grpSpPr>
        <a:xfrm>
          <a:off x="0" y="0"/>
          <a:ext cx="0" cy="0"/>
          <a:chOff x="0" y="0"/>
          <a:chExt cx="0" cy="0"/>
        </a:xfrm>
      </p:grpSpPr>
      <p:sp>
        <p:nvSpPr>
          <p:cNvPr id="1950" name="Google Shape;1950;g3d460df9019_0_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1" name="Google Shape;1951;g3d460df9019_0_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52" name="Google Shape;1952;g3d460df9019_0_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6" name="Shape 1956"/>
        <p:cNvGrpSpPr/>
        <p:nvPr/>
      </p:nvGrpSpPr>
      <p:grpSpPr>
        <a:xfrm>
          <a:off x="0" y="0"/>
          <a:ext cx="0" cy="0"/>
          <a:chOff x="0" y="0"/>
          <a:chExt cx="0" cy="0"/>
        </a:xfrm>
      </p:grpSpPr>
      <p:sp>
        <p:nvSpPr>
          <p:cNvPr id="1957" name="Google Shape;1957;g3d460df9019_0_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8" name="Google Shape;1958;g3d460df9019_0_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59" name="Google Shape;1959;g3d460df9019_0_4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3" name="Shape 1963"/>
        <p:cNvGrpSpPr/>
        <p:nvPr/>
      </p:nvGrpSpPr>
      <p:grpSpPr>
        <a:xfrm>
          <a:off x="0" y="0"/>
          <a:ext cx="0" cy="0"/>
          <a:chOff x="0" y="0"/>
          <a:chExt cx="0" cy="0"/>
        </a:xfrm>
      </p:grpSpPr>
      <p:sp>
        <p:nvSpPr>
          <p:cNvPr id="1964" name="Google Shape;1964;g3d460df9019_0_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65" name="Google Shape;1965;g3d460df9019_0_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66" name="Google Shape;1966;g3d460df9019_0_5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0" name="Shape 1970"/>
        <p:cNvGrpSpPr/>
        <p:nvPr/>
      </p:nvGrpSpPr>
      <p:grpSpPr>
        <a:xfrm>
          <a:off x="0" y="0"/>
          <a:ext cx="0" cy="0"/>
          <a:chOff x="0" y="0"/>
          <a:chExt cx="0" cy="0"/>
        </a:xfrm>
      </p:grpSpPr>
      <p:sp>
        <p:nvSpPr>
          <p:cNvPr id="1971" name="Google Shape;1971;g3d460df9019_0_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2" name="Google Shape;1972;g3d460df9019_0_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73" name="Google Shape;1973;g3d460df9019_0_6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7" name="Shape 1977"/>
        <p:cNvGrpSpPr/>
        <p:nvPr/>
      </p:nvGrpSpPr>
      <p:grpSpPr>
        <a:xfrm>
          <a:off x="0" y="0"/>
          <a:ext cx="0" cy="0"/>
          <a:chOff x="0" y="0"/>
          <a:chExt cx="0" cy="0"/>
        </a:xfrm>
      </p:grpSpPr>
      <p:sp>
        <p:nvSpPr>
          <p:cNvPr id="1978" name="Google Shape;1978;g3d460df9019_0_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9" name="Google Shape;1979;g3d460df9019_0_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80" name="Google Shape;1980;g3d460df9019_0_5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jp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7" name="Shape 27"/>
        <p:cNvGrpSpPr/>
        <p:nvPr/>
      </p:nvGrpSpPr>
      <p:grpSpPr>
        <a:xfrm>
          <a:off x="0" y="0"/>
          <a:ext cx="0" cy="0"/>
          <a:chOff x="0" y="0"/>
          <a:chExt cx="0" cy="0"/>
        </a:xfrm>
      </p:grpSpPr>
      <p:sp>
        <p:nvSpPr>
          <p:cNvPr id="28" name="Google Shape;28;p35"/>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rmAutofit/>
          </a:bodyPr>
          <a:lstStyle>
            <a:lvl1pPr lvl="0" algn="l">
              <a:lnSpc>
                <a:spcPct val="90000"/>
              </a:lnSpc>
              <a:spcBef>
                <a:spcPts val="0"/>
              </a:spcBef>
              <a:spcAft>
                <a:spcPts val="0"/>
              </a:spcAft>
              <a:buClr>
                <a:schemeClr val="dk1"/>
              </a:buClr>
              <a:buSzPts val="2800"/>
              <a:buFont typeface="Play"/>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9" name="Google Shape;29;p35"/>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rmAutofit/>
          </a:bodyPr>
          <a:lstStyle>
            <a:lvl1pPr indent="-342900" lvl="0" marL="457200" algn="l">
              <a:lnSpc>
                <a:spcPct val="90000"/>
              </a:lnSpc>
              <a:spcBef>
                <a:spcPts val="0"/>
              </a:spcBef>
              <a:spcAft>
                <a:spcPts val="0"/>
              </a:spcAft>
              <a:buClr>
                <a:schemeClr val="dk1"/>
              </a:buClr>
              <a:buSzPts val="1800"/>
              <a:buChar char="●"/>
              <a:defRPr/>
            </a:lvl1pPr>
            <a:lvl2pPr indent="-317500" lvl="1" marL="914400" algn="l">
              <a:lnSpc>
                <a:spcPct val="90000"/>
              </a:lnSpc>
              <a:spcBef>
                <a:spcPts val="0"/>
              </a:spcBef>
              <a:spcAft>
                <a:spcPts val="0"/>
              </a:spcAft>
              <a:buClr>
                <a:schemeClr val="dk1"/>
              </a:buClr>
              <a:buSzPts val="1400"/>
              <a:buChar char="○"/>
              <a:defRPr/>
            </a:lvl2pPr>
            <a:lvl3pPr indent="-317500" lvl="2" marL="1371600" algn="l">
              <a:lnSpc>
                <a:spcPct val="90000"/>
              </a:lnSpc>
              <a:spcBef>
                <a:spcPts val="0"/>
              </a:spcBef>
              <a:spcAft>
                <a:spcPts val="0"/>
              </a:spcAft>
              <a:buClr>
                <a:schemeClr val="dk1"/>
              </a:buClr>
              <a:buSzPts val="1400"/>
              <a:buChar char="■"/>
              <a:defRPr/>
            </a:lvl3pPr>
            <a:lvl4pPr indent="-317500" lvl="3" marL="1828800" algn="l">
              <a:lnSpc>
                <a:spcPct val="90000"/>
              </a:lnSpc>
              <a:spcBef>
                <a:spcPts val="0"/>
              </a:spcBef>
              <a:spcAft>
                <a:spcPts val="0"/>
              </a:spcAft>
              <a:buClr>
                <a:schemeClr val="dk1"/>
              </a:buClr>
              <a:buSzPts val="1400"/>
              <a:buChar char="●"/>
              <a:defRPr/>
            </a:lvl4pPr>
            <a:lvl5pPr indent="-317500" lvl="4" marL="2286000" algn="l">
              <a:lnSpc>
                <a:spcPct val="90000"/>
              </a:lnSpc>
              <a:spcBef>
                <a:spcPts val="0"/>
              </a:spcBef>
              <a:spcAft>
                <a:spcPts val="0"/>
              </a:spcAft>
              <a:buClr>
                <a:schemeClr val="dk1"/>
              </a:buClr>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30" name="Google Shape;30;p35"/>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ubtitle">
  <p:cSld name="Title and subtitle">
    <p:spTree>
      <p:nvGrpSpPr>
        <p:cNvPr id="31" name="Shape 31"/>
        <p:cNvGrpSpPr/>
        <p:nvPr/>
      </p:nvGrpSpPr>
      <p:grpSpPr>
        <a:xfrm>
          <a:off x="0" y="0"/>
          <a:ext cx="0" cy="0"/>
          <a:chOff x="0" y="0"/>
          <a:chExt cx="0" cy="0"/>
        </a:xfrm>
      </p:grpSpPr>
      <p:sp>
        <p:nvSpPr>
          <p:cNvPr id="32" name="Google Shape;32;p36"/>
          <p:cNvSpPr txBox="1"/>
          <p:nvPr>
            <p:ph idx="1" type="subTitle"/>
          </p:nvPr>
        </p:nvSpPr>
        <p:spPr>
          <a:xfrm>
            <a:off x="382633" y="1524000"/>
            <a:ext cx="5906400" cy="684800"/>
          </a:xfrm>
          <a:prstGeom prst="rect">
            <a:avLst/>
          </a:prstGeom>
          <a:noFill/>
          <a:ln>
            <a:noFill/>
          </a:ln>
        </p:spPr>
        <p:txBody>
          <a:bodyPr anchorCtr="0" anchor="t" bIns="0" lIns="0" spcFirstLastPara="1" rIns="0" wrap="square" tIns="0">
            <a:normAutofit/>
          </a:bodyPr>
          <a:lstStyle>
            <a:lvl1pPr lvl="0" algn="l">
              <a:lnSpc>
                <a:spcPct val="150000"/>
              </a:lnSpc>
              <a:spcBef>
                <a:spcPts val="0"/>
              </a:spcBef>
              <a:spcAft>
                <a:spcPts val="0"/>
              </a:spcAft>
              <a:buClr>
                <a:schemeClr val="dk1"/>
              </a:buClr>
              <a:buSzPts val="1100"/>
              <a:buNone/>
              <a:defRPr sz="1467"/>
            </a:lvl1pPr>
            <a:lvl2pPr lvl="1" algn="l">
              <a:lnSpc>
                <a:spcPct val="150000"/>
              </a:lnSpc>
              <a:spcBef>
                <a:spcPts val="0"/>
              </a:spcBef>
              <a:spcAft>
                <a:spcPts val="0"/>
              </a:spcAft>
              <a:buClr>
                <a:schemeClr val="dk1"/>
              </a:buClr>
              <a:buSzPts val="1100"/>
              <a:buNone/>
              <a:defRPr sz="1467"/>
            </a:lvl2pPr>
            <a:lvl3pPr lvl="2" algn="l">
              <a:lnSpc>
                <a:spcPct val="150000"/>
              </a:lnSpc>
              <a:spcBef>
                <a:spcPts val="0"/>
              </a:spcBef>
              <a:spcAft>
                <a:spcPts val="0"/>
              </a:spcAft>
              <a:buClr>
                <a:schemeClr val="dk1"/>
              </a:buClr>
              <a:buSzPts val="1100"/>
              <a:buNone/>
              <a:defRPr sz="1467"/>
            </a:lvl3pPr>
            <a:lvl4pPr lvl="3" algn="l">
              <a:lnSpc>
                <a:spcPct val="150000"/>
              </a:lnSpc>
              <a:spcBef>
                <a:spcPts val="0"/>
              </a:spcBef>
              <a:spcAft>
                <a:spcPts val="0"/>
              </a:spcAft>
              <a:buClr>
                <a:schemeClr val="dk1"/>
              </a:buClr>
              <a:buSzPts val="1100"/>
              <a:buNone/>
              <a:defRPr sz="1467"/>
            </a:lvl4pPr>
            <a:lvl5pPr lvl="4" algn="l">
              <a:lnSpc>
                <a:spcPct val="150000"/>
              </a:lnSpc>
              <a:spcBef>
                <a:spcPts val="0"/>
              </a:spcBef>
              <a:spcAft>
                <a:spcPts val="0"/>
              </a:spcAft>
              <a:buClr>
                <a:schemeClr val="dk1"/>
              </a:buClr>
              <a:buSzPts val="1100"/>
              <a:buNone/>
              <a:defRPr sz="1467"/>
            </a:lvl5pPr>
            <a:lvl6pPr lvl="5" algn="l">
              <a:lnSpc>
                <a:spcPct val="150000"/>
              </a:lnSpc>
              <a:spcBef>
                <a:spcPts val="0"/>
              </a:spcBef>
              <a:spcAft>
                <a:spcPts val="0"/>
              </a:spcAft>
              <a:buClr>
                <a:schemeClr val="dk1"/>
              </a:buClr>
              <a:buSzPts val="1100"/>
              <a:buNone/>
              <a:defRPr sz="1467"/>
            </a:lvl6pPr>
            <a:lvl7pPr lvl="6" algn="l">
              <a:lnSpc>
                <a:spcPct val="150000"/>
              </a:lnSpc>
              <a:spcBef>
                <a:spcPts val="0"/>
              </a:spcBef>
              <a:spcAft>
                <a:spcPts val="0"/>
              </a:spcAft>
              <a:buClr>
                <a:schemeClr val="dk1"/>
              </a:buClr>
              <a:buSzPts val="1100"/>
              <a:buNone/>
              <a:defRPr sz="1467"/>
            </a:lvl7pPr>
            <a:lvl8pPr lvl="7" algn="l">
              <a:lnSpc>
                <a:spcPct val="150000"/>
              </a:lnSpc>
              <a:spcBef>
                <a:spcPts val="0"/>
              </a:spcBef>
              <a:spcAft>
                <a:spcPts val="0"/>
              </a:spcAft>
              <a:buClr>
                <a:schemeClr val="dk1"/>
              </a:buClr>
              <a:buSzPts val="1100"/>
              <a:buNone/>
              <a:defRPr sz="1467"/>
            </a:lvl8pPr>
            <a:lvl9pPr lvl="8" algn="l">
              <a:lnSpc>
                <a:spcPct val="150000"/>
              </a:lnSpc>
              <a:spcBef>
                <a:spcPts val="0"/>
              </a:spcBef>
              <a:spcAft>
                <a:spcPts val="0"/>
              </a:spcAft>
              <a:buClr>
                <a:schemeClr val="dk1"/>
              </a:buClr>
              <a:buSzPts val="1100"/>
              <a:buNone/>
              <a:defRPr sz="1467"/>
            </a:lvl9pPr>
          </a:lstStyle>
          <a:p/>
        </p:txBody>
      </p:sp>
      <p:sp>
        <p:nvSpPr>
          <p:cNvPr id="33" name="Google Shape;33;p36"/>
          <p:cNvSpPr txBox="1"/>
          <p:nvPr>
            <p:ph type="title"/>
          </p:nvPr>
        </p:nvSpPr>
        <p:spPr>
          <a:xfrm>
            <a:off x="377967" y="578316"/>
            <a:ext cx="5843200" cy="578400"/>
          </a:xfrm>
          <a:prstGeom prst="rect">
            <a:avLst/>
          </a:prstGeom>
          <a:noFill/>
          <a:ln>
            <a:noFill/>
          </a:ln>
        </p:spPr>
        <p:txBody>
          <a:bodyPr anchorCtr="0" anchor="t" bIns="0" lIns="0" spcFirstLastPara="1" rIns="91425" wrap="square" tIns="0">
            <a:noAutofit/>
          </a:bodyPr>
          <a:lstStyle>
            <a:lvl1pPr lvl="0" algn="l">
              <a:lnSpc>
                <a:spcPct val="90000"/>
              </a:lnSpc>
              <a:spcBef>
                <a:spcPts val="0"/>
              </a:spcBef>
              <a:spcAft>
                <a:spcPts val="0"/>
              </a:spcAft>
              <a:buClr>
                <a:schemeClr val="lt1"/>
              </a:buClr>
              <a:buSzPts val="2400"/>
              <a:buFont typeface="Play"/>
              <a:buNone/>
              <a:defRPr sz="3200"/>
            </a:lvl1pPr>
            <a:lvl2pPr lvl="1" algn="l">
              <a:lnSpc>
                <a:spcPct val="90000"/>
              </a:lnSpc>
              <a:spcBef>
                <a:spcPts val="0"/>
              </a:spcBef>
              <a:spcAft>
                <a:spcPts val="0"/>
              </a:spcAft>
              <a:buSzPts val="2400"/>
              <a:buNone/>
              <a:defRPr sz="3200"/>
            </a:lvl2pPr>
            <a:lvl3pPr lvl="2" algn="l">
              <a:lnSpc>
                <a:spcPct val="90000"/>
              </a:lnSpc>
              <a:spcBef>
                <a:spcPts val="0"/>
              </a:spcBef>
              <a:spcAft>
                <a:spcPts val="0"/>
              </a:spcAft>
              <a:buSzPts val="2400"/>
              <a:buNone/>
              <a:defRPr sz="3200"/>
            </a:lvl3pPr>
            <a:lvl4pPr lvl="3" algn="l">
              <a:lnSpc>
                <a:spcPct val="90000"/>
              </a:lnSpc>
              <a:spcBef>
                <a:spcPts val="0"/>
              </a:spcBef>
              <a:spcAft>
                <a:spcPts val="0"/>
              </a:spcAft>
              <a:buSzPts val="2400"/>
              <a:buNone/>
              <a:defRPr sz="3200"/>
            </a:lvl4pPr>
            <a:lvl5pPr lvl="4" algn="l">
              <a:lnSpc>
                <a:spcPct val="90000"/>
              </a:lnSpc>
              <a:spcBef>
                <a:spcPts val="0"/>
              </a:spcBef>
              <a:spcAft>
                <a:spcPts val="0"/>
              </a:spcAft>
              <a:buSzPts val="2400"/>
              <a:buNone/>
              <a:defRPr sz="3200"/>
            </a:lvl5pPr>
            <a:lvl6pPr lvl="5" algn="l">
              <a:lnSpc>
                <a:spcPct val="90000"/>
              </a:lnSpc>
              <a:spcBef>
                <a:spcPts val="0"/>
              </a:spcBef>
              <a:spcAft>
                <a:spcPts val="0"/>
              </a:spcAft>
              <a:buSzPts val="2400"/>
              <a:buNone/>
              <a:defRPr sz="3200"/>
            </a:lvl6pPr>
            <a:lvl7pPr lvl="6" algn="l">
              <a:lnSpc>
                <a:spcPct val="90000"/>
              </a:lnSpc>
              <a:spcBef>
                <a:spcPts val="0"/>
              </a:spcBef>
              <a:spcAft>
                <a:spcPts val="0"/>
              </a:spcAft>
              <a:buSzPts val="2400"/>
              <a:buNone/>
              <a:defRPr sz="3200"/>
            </a:lvl7pPr>
            <a:lvl8pPr lvl="7" algn="l">
              <a:lnSpc>
                <a:spcPct val="90000"/>
              </a:lnSpc>
              <a:spcBef>
                <a:spcPts val="0"/>
              </a:spcBef>
              <a:spcAft>
                <a:spcPts val="0"/>
              </a:spcAft>
              <a:buSzPts val="2400"/>
              <a:buNone/>
              <a:defRPr sz="3200"/>
            </a:lvl8pPr>
            <a:lvl9pPr lvl="8" algn="l">
              <a:lnSpc>
                <a:spcPct val="90000"/>
              </a:lnSpc>
              <a:spcBef>
                <a:spcPts val="0"/>
              </a:spcBef>
              <a:spcAft>
                <a:spcPts val="0"/>
              </a:spcAft>
              <a:buSzPts val="2400"/>
              <a:buNone/>
              <a:defRPr sz="3200"/>
            </a:lvl9pPr>
          </a:lstStyle>
          <a:p/>
        </p:txBody>
      </p:sp>
      <p:sp>
        <p:nvSpPr>
          <p:cNvPr id="34" name="Google Shape;34;p36"/>
          <p:cNvSpPr txBox="1"/>
          <p:nvPr>
            <p:ph idx="2" type="subTitle"/>
          </p:nvPr>
        </p:nvSpPr>
        <p:spPr>
          <a:xfrm>
            <a:off x="386533" y="216400"/>
            <a:ext cx="2819600" cy="291200"/>
          </a:xfrm>
          <a:prstGeom prst="rect">
            <a:avLst/>
          </a:prstGeom>
          <a:noFill/>
          <a:ln>
            <a:noFill/>
          </a:ln>
        </p:spPr>
        <p:txBody>
          <a:bodyPr anchorCtr="0" anchor="ctr" bIns="0" lIns="0" spcFirstLastPara="1" rIns="0" wrap="square" tIns="0">
            <a:normAutofit/>
          </a:bodyPr>
          <a:lstStyle>
            <a:lvl1pPr lvl="0" algn="l">
              <a:lnSpc>
                <a:spcPct val="150000"/>
              </a:lnSpc>
              <a:spcBef>
                <a:spcPts val="0"/>
              </a:spcBef>
              <a:spcAft>
                <a:spcPts val="0"/>
              </a:spcAft>
              <a:buClr>
                <a:schemeClr val="dk1"/>
              </a:buClr>
              <a:buSzPts val="800"/>
              <a:buNone/>
              <a:defRPr sz="1067"/>
            </a:lvl1pPr>
            <a:lvl2pPr lvl="1" algn="l">
              <a:lnSpc>
                <a:spcPct val="150000"/>
              </a:lnSpc>
              <a:spcBef>
                <a:spcPts val="0"/>
              </a:spcBef>
              <a:spcAft>
                <a:spcPts val="0"/>
              </a:spcAft>
              <a:buClr>
                <a:schemeClr val="dk1"/>
              </a:buClr>
              <a:buSzPts val="800"/>
              <a:buNone/>
              <a:defRPr sz="1067"/>
            </a:lvl2pPr>
            <a:lvl3pPr lvl="2" algn="l">
              <a:lnSpc>
                <a:spcPct val="150000"/>
              </a:lnSpc>
              <a:spcBef>
                <a:spcPts val="0"/>
              </a:spcBef>
              <a:spcAft>
                <a:spcPts val="0"/>
              </a:spcAft>
              <a:buClr>
                <a:schemeClr val="dk1"/>
              </a:buClr>
              <a:buSzPts val="800"/>
              <a:buNone/>
              <a:defRPr sz="1067"/>
            </a:lvl3pPr>
            <a:lvl4pPr lvl="3" algn="l">
              <a:lnSpc>
                <a:spcPct val="150000"/>
              </a:lnSpc>
              <a:spcBef>
                <a:spcPts val="0"/>
              </a:spcBef>
              <a:spcAft>
                <a:spcPts val="0"/>
              </a:spcAft>
              <a:buClr>
                <a:schemeClr val="dk1"/>
              </a:buClr>
              <a:buSzPts val="800"/>
              <a:buNone/>
              <a:defRPr sz="1067"/>
            </a:lvl4pPr>
            <a:lvl5pPr lvl="4" algn="l">
              <a:lnSpc>
                <a:spcPct val="150000"/>
              </a:lnSpc>
              <a:spcBef>
                <a:spcPts val="0"/>
              </a:spcBef>
              <a:spcAft>
                <a:spcPts val="0"/>
              </a:spcAft>
              <a:buClr>
                <a:schemeClr val="dk1"/>
              </a:buClr>
              <a:buSzPts val="800"/>
              <a:buNone/>
              <a:defRPr sz="1067"/>
            </a:lvl5pPr>
            <a:lvl6pPr lvl="5" algn="l">
              <a:lnSpc>
                <a:spcPct val="150000"/>
              </a:lnSpc>
              <a:spcBef>
                <a:spcPts val="0"/>
              </a:spcBef>
              <a:spcAft>
                <a:spcPts val="0"/>
              </a:spcAft>
              <a:buClr>
                <a:schemeClr val="dk1"/>
              </a:buClr>
              <a:buSzPts val="800"/>
              <a:buNone/>
              <a:defRPr sz="1067"/>
            </a:lvl6pPr>
            <a:lvl7pPr lvl="6" algn="l">
              <a:lnSpc>
                <a:spcPct val="150000"/>
              </a:lnSpc>
              <a:spcBef>
                <a:spcPts val="0"/>
              </a:spcBef>
              <a:spcAft>
                <a:spcPts val="0"/>
              </a:spcAft>
              <a:buClr>
                <a:schemeClr val="dk1"/>
              </a:buClr>
              <a:buSzPts val="800"/>
              <a:buNone/>
              <a:defRPr sz="1067"/>
            </a:lvl7pPr>
            <a:lvl8pPr lvl="7" algn="l">
              <a:lnSpc>
                <a:spcPct val="150000"/>
              </a:lnSpc>
              <a:spcBef>
                <a:spcPts val="0"/>
              </a:spcBef>
              <a:spcAft>
                <a:spcPts val="0"/>
              </a:spcAft>
              <a:buClr>
                <a:schemeClr val="dk1"/>
              </a:buClr>
              <a:buSzPts val="800"/>
              <a:buNone/>
              <a:defRPr sz="1067"/>
            </a:lvl8pPr>
            <a:lvl9pPr lvl="8" algn="l">
              <a:lnSpc>
                <a:spcPct val="150000"/>
              </a:lnSpc>
              <a:spcBef>
                <a:spcPts val="0"/>
              </a:spcBef>
              <a:spcAft>
                <a:spcPts val="0"/>
              </a:spcAft>
              <a:buClr>
                <a:schemeClr val="dk1"/>
              </a:buClr>
              <a:buSzPts val="800"/>
              <a:buNone/>
              <a:defRPr sz="1067"/>
            </a:lvl9pPr>
          </a:lstStyle>
          <a:p/>
        </p:txBody>
      </p:sp>
      <p:sp>
        <p:nvSpPr>
          <p:cNvPr id="35" name="Google Shape;35;p36"/>
          <p:cNvSpPr txBox="1"/>
          <p:nvPr>
            <p:ph idx="3" type="subTitle"/>
          </p:nvPr>
        </p:nvSpPr>
        <p:spPr>
          <a:xfrm>
            <a:off x="5631200" y="216400"/>
            <a:ext cx="2366800" cy="291200"/>
          </a:xfrm>
          <a:prstGeom prst="rect">
            <a:avLst/>
          </a:prstGeom>
          <a:noFill/>
          <a:ln>
            <a:noFill/>
          </a:ln>
        </p:spPr>
        <p:txBody>
          <a:bodyPr anchorCtr="0" anchor="ctr" bIns="0" lIns="0" spcFirstLastPara="1" rIns="0" wrap="square" tIns="0">
            <a:normAutofit/>
          </a:bodyPr>
          <a:lstStyle>
            <a:lvl1pPr lvl="0" algn="l">
              <a:lnSpc>
                <a:spcPct val="150000"/>
              </a:lnSpc>
              <a:spcBef>
                <a:spcPts val="0"/>
              </a:spcBef>
              <a:spcAft>
                <a:spcPts val="0"/>
              </a:spcAft>
              <a:buClr>
                <a:schemeClr val="dk1"/>
              </a:buClr>
              <a:buSzPts val="800"/>
              <a:buNone/>
              <a:defRPr sz="1067"/>
            </a:lvl1pPr>
            <a:lvl2pPr lvl="1" algn="l">
              <a:lnSpc>
                <a:spcPct val="150000"/>
              </a:lnSpc>
              <a:spcBef>
                <a:spcPts val="0"/>
              </a:spcBef>
              <a:spcAft>
                <a:spcPts val="0"/>
              </a:spcAft>
              <a:buClr>
                <a:schemeClr val="dk1"/>
              </a:buClr>
              <a:buSzPts val="800"/>
              <a:buNone/>
              <a:defRPr sz="1067"/>
            </a:lvl2pPr>
            <a:lvl3pPr lvl="2" algn="l">
              <a:lnSpc>
                <a:spcPct val="150000"/>
              </a:lnSpc>
              <a:spcBef>
                <a:spcPts val="0"/>
              </a:spcBef>
              <a:spcAft>
                <a:spcPts val="0"/>
              </a:spcAft>
              <a:buClr>
                <a:schemeClr val="dk1"/>
              </a:buClr>
              <a:buSzPts val="800"/>
              <a:buNone/>
              <a:defRPr sz="1067"/>
            </a:lvl3pPr>
            <a:lvl4pPr lvl="3" algn="l">
              <a:lnSpc>
                <a:spcPct val="150000"/>
              </a:lnSpc>
              <a:spcBef>
                <a:spcPts val="0"/>
              </a:spcBef>
              <a:spcAft>
                <a:spcPts val="0"/>
              </a:spcAft>
              <a:buClr>
                <a:schemeClr val="dk1"/>
              </a:buClr>
              <a:buSzPts val="800"/>
              <a:buNone/>
              <a:defRPr sz="1067"/>
            </a:lvl4pPr>
            <a:lvl5pPr lvl="4" algn="l">
              <a:lnSpc>
                <a:spcPct val="150000"/>
              </a:lnSpc>
              <a:spcBef>
                <a:spcPts val="0"/>
              </a:spcBef>
              <a:spcAft>
                <a:spcPts val="0"/>
              </a:spcAft>
              <a:buClr>
                <a:schemeClr val="dk1"/>
              </a:buClr>
              <a:buSzPts val="800"/>
              <a:buNone/>
              <a:defRPr sz="1067"/>
            </a:lvl5pPr>
            <a:lvl6pPr lvl="5" algn="l">
              <a:lnSpc>
                <a:spcPct val="150000"/>
              </a:lnSpc>
              <a:spcBef>
                <a:spcPts val="0"/>
              </a:spcBef>
              <a:spcAft>
                <a:spcPts val="0"/>
              </a:spcAft>
              <a:buClr>
                <a:schemeClr val="dk1"/>
              </a:buClr>
              <a:buSzPts val="800"/>
              <a:buNone/>
              <a:defRPr sz="1067"/>
            </a:lvl6pPr>
            <a:lvl7pPr lvl="6" algn="l">
              <a:lnSpc>
                <a:spcPct val="150000"/>
              </a:lnSpc>
              <a:spcBef>
                <a:spcPts val="0"/>
              </a:spcBef>
              <a:spcAft>
                <a:spcPts val="0"/>
              </a:spcAft>
              <a:buClr>
                <a:schemeClr val="dk1"/>
              </a:buClr>
              <a:buSzPts val="800"/>
              <a:buNone/>
              <a:defRPr sz="1067"/>
            </a:lvl7pPr>
            <a:lvl8pPr lvl="7" algn="l">
              <a:lnSpc>
                <a:spcPct val="150000"/>
              </a:lnSpc>
              <a:spcBef>
                <a:spcPts val="0"/>
              </a:spcBef>
              <a:spcAft>
                <a:spcPts val="0"/>
              </a:spcAft>
              <a:buClr>
                <a:schemeClr val="dk1"/>
              </a:buClr>
              <a:buSzPts val="800"/>
              <a:buNone/>
              <a:defRPr sz="1067"/>
            </a:lvl8pPr>
            <a:lvl9pPr lvl="8" algn="l">
              <a:lnSpc>
                <a:spcPct val="150000"/>
              </a:lnSpc>
              <a:spcBef>
                <a:spcPts val="0"/>
              </a:spcBef>
              <a:spcAft>
                <a:spcPts val="0"/>
              </a:spcAft>
              <a:buClr>
                <a:schemeClr val="dk1"/>
              </a:buClr>
              <a:buSzPts val="800"/>
              <a:buNone/>
              <a:defRPr sz="1067"/>
            </a:lvl9pPr>
          </a:lstStyle>
          <a:p/>
        </p:txBody>
      </p:sp>
      <p:sp>
        <p:nvSpPr>
          <p:cNvPr id="36" name="Google Shape;36;p36"/>
          <p:cNvSpPr txBox="1"/>
          <p:nvPr>
            <p:ph idx="4" type="subTitle"/>
          </p:nvPr>
        </p:nvSpPr>
        <p:spPr>
          <a:xfrm>
            <a:off x="8762233" y="216400"/>
            <a:ext cx="3043200" cy="291200"/>
          </a:xfrm>
          <a:prstGeom prst="rect">
            <a:avLst/>
          </a:prstGeom>
          <a:noFill/>
          <a:ln>
            <a:noFill/>
          </a:ln>
        </p:spPr>
        <p:txBody>
          <a:bodyPr anchorCtr="0" anchor="ctr" bIns="0" lIns="0" spcFirstLastPara="1" rIns="0" wrap="square" tIns="0">
            <a:normAutofit/>
          </a:bodyPr>
          <a:lstStyle>
            <a:lvl1pPr lvl="0" algn="r">
              <a:lnSpc>
                <a:spcPct val="150000"/>
              </a:lnSpc>
              <a:spcBef>
                <a:spcPts val="0"/>
              </a:spcBef>
              <a:spcAft>
                <a:spcPts val="0"/>
              </a:spcAft>
              <a:buClr>
                <a:schemeClr val="dk1"/>
              </a:buClr>
              <a:buSzPts val="800"/>
              <a:buNone/>
              <a:defRPr sz="1067"/>
            </a:lvl1pPr>
            <a:lvl2pPr lvl="1" algn="r">
              <a:lnSpc>
                <a:spcPct val="150000"/>
              </a:lnSpc>
              <a:spcBef>
                <a:spcPts val="0"/>
              </a:spcBef>
              <a:spcAft>
                <a:spcPts val="0"/>
              </a:spcAft>
              <a:buClr>
                <a:schemeClr val="dk1"/>
              </a:buClr>
              <a:buSzPts val="1200"/>
              <a:buNone/>
              <a:defRPr/>
            </a:lvl2pPr>
            <a:lvl3pPr lvl="2" algn="r">
              <a:lnSpc>
                <a:spcPct val="150000"/>
              </a:lnSpc>
              <a:spcBef>
                <a:spcPts val="0"/>
              </a:spcBef>
              <a:spcAft>
                <a:spcPts val="0"/>
              </a:spcAft>
              <a:buClr>
                <a:schemeClr val="dk1"/>
              </a:buClr>
              <a:buSzPts val="1200"/>
              <a:buNone/>
              <a:defRPr/>
            </a:lvl3pPr>
            <a:lvl4pPr lvl="3" algn="r">
              <a:lnSpc>
                <a:spcPct val="150000"/>
              </a:lnSpc>
              <a:spcBef>
                <a:spcPts val="0"/>
              </a:spcBef>
              <a:spcAft>
                <a:spcPts val="0"/>
              </a:spcAft>
              <a:buClr>
                <a:schemeClr val="dk1"/>
              </a:buClr>
              <a:buSzPts val="1200"/>
              <a:buNone/>
              <a:defRPr/>
            </a:lvl4pPr>
            <a:lvl5pPr lvl="4" algn="r">
              <a:lnSpc>
                <a:spcPct val="150000"/>
              </a:lnSpc>
              <a:spcBef>
                <a:spcPts val="0"/>
              </a:spcBef>
              <a:spcAft>
                <a:spcPts val="0"/>
              </a:spcAft>
              <a:buClr>
                <a:schemeClr val="dk1"/>
              </a:buClr>
              <a:buSzPts val="1200"/>
              <a:buNone/>
              <a:defRPr/>
            </a:lvl5pPr>
            <a:lvl6pPr lvl="5" algn="r">
              <a:lnSpc>
                <a:spcPct val="150000"/>
              </a:lnSpc>
              <a:spcBef>
                <a:spcPts val="0"/>
              </a:spcBef>
              <a:spcAft>
                <a:spcPts val="0"/>
              </a:spcAft>
              <a:buClr>
                <a:schemeClr val="dk1"/>
              </a:buClr>
              <a:buSzPts val="1200"/>
              <a:buNone/>
              <a:defRPr/>
            </a:lvl6pPr>
            <a:lvl7pPr lvl="6" algn="r">
              <a:lnSpc>
                <a:spcPct val="150000"/>
              </a:lnSpc>
              <a:spcBef>
                <a:spcPts val="0"/>
              </a:spcBef>
              <a:spcAft>
                <a:spcPts val="0"/>
              </a:spcAft>
              <a:buClr>
                <a:schemeClr val="dk1"/>
              </a:buClr>
              <a:buSzPts val="1200"/>
              <a:buNone/>
              <a:defRPr/>
            </a:lvl7pPr>
            <a:lvl8pPr lvl="7" algn="r">
              <a:lnSpc>
                <a:spcPct val="150000"/>
              </a:lnSpc>
              <a:spcBef>
                <a:spcPts val="0"/>
              </a:spcBef>
              <a:spcAft>
                <a:spcPts val="0"/>
              </a:spcAft>
              <a:buClr>
                <a:schemeClr val="dk1"/>
              </a:buClr>
              <a:buSzPts val="1200"/>
              <a:buNone/>
              <a:defRPr/>
            </a:lvl8pPr>
            <a:lvl9pPr lvl="8" algn="r">
              <a:lnSpc>
                <a:spcPct val="150000"/>
              </a:lnSpc>
              <a:spcBef>
                <a:spcPts val="0"/>
              </a:spcBef>
              <a:spcAft>
                <a:spcPts val="0"/>
              </a:spcAft>
              <a:buClr>
                <a:schemeClr val="dk1"/>
              </a:buClr>
              <a:buSzPts val="1200"/>
              <a:buNone/>
              <a:defRPr/>
            </a:lvl9pPr>
          </a:lstStyle>
          <a:p/>
        </p:txBody>
      </p:sp>
      <p:sp>
        <p:nvSpPr>
          <p:cNvPr id="37" name="Google Shape;37;p36"/>
          <p:cNvSpPr txBox="1"/>
          <p:nvPr/>
        </p:nvSpPr>
        <p:spPr>
          <a:xfrm>
            <a:off x="8960400" y="6244837"/>
            <a:ext cx="2926800" cy="389746"/>
          </a:xfrm>
          <a:prstGeom prst="rect">
            <a:avLst/>
          </a:prstGeom>
          <a:noFill/>
          <a:ln>
            <a:noFill/>
          </a:ln>
        </p:spPr>
        <p:txBody>
          <a:bodyPr anchorCtr="0" anchor="t" bIns="121900" lIns="121900" spcFirstLastPara="1" rIns="121900" wrap="square" tIns="121900">
            <a:spAutoFit/>
          </a:bodyPr>
          <a:lstStyle/>
          <a:p>
            <a:pPr indent="0" lvl="0" marL="0" marR="0" rtl="0" algn="r">
              <a:lnSpc>
                <a:spcPct val="100000"/>
              </a:lnSpc>
              <a:spcBef>
                <a:spcPts val="0"/>
              </a:spcBef>
              <a:spcAft>
                <a:spcPts val="0"/>
              </a:spcAft>
              <a:buClr>
                <a:srgbClr val="000000"/>
              </a:buClr>
              <a:buSzPts val="700"/>
              <a:buFont typeface="Arial"/>
              <a:buNone/>
            </a:pPr>
            <a:fld id="{00000000-1234-1234-1234-123412341234}" type="slidenum">
              <a:rPr b="0" i="0" lang="en-US" sz="933" u="none" cap="none" strike="noStrike">
                <a:solidFill>
                  <a:schemeClr val="lt1"/>
                </a:solidFill>
                <a:latin typeface="Urbanist Medium"/>
                <a:ea typeface="Urbanist Medium"/>
                <a:cs typeface="Urbanist Medium"/>
                <a:sym typeface="Urbanist Medium"/>
              </a:rPr>
              <a:t>‹#›</a:t>
            </a:fld>
            <a:endParaRPr b="0" i="0" sz="933" u="none" cap="none" strike="noStrike">
              <a:solidFill>
                <a:schemeClr val="lt1"/>
              </a:solidFill>
              <a:latin typeface="Urbanist Medium"/>
              <a:ea typeface="Urbanist Medium"/>
              <a:cs typeface="Urbanist Medium"/>
              <a:sym typeface="Urbanist Medium"/>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8" name="Shape 38"/>
        <p:cNvGrpSpPr/>
        <p:nvPr/>
      </p:nvGrpSpPr>
      <p:grpSpPr>
        <a:xfrm>
          <a:off x="0" y="0"/>
          <a:ext cx="0" cy="0"/>
          <a:chOff x="0" y="0"/>
          <a:chExt cx="0" cy="0"/>
        </a:xfrm>
      </p:grpSpPr>
      <p:sp>
        <p:nvSpPr>
          <p:cNvPr id="39" name="Google Shape;39;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2" name="Shape 42"/>
        <p:cNvGrpSpPr/>
        <p:nvPr/>
      </p:nvGrpSpPr>
      <p:grpSpPr>
        <a:xfrm>
          <a:off x="0" y="0"/>
          <a:ext cx="0" cy="0"/>
          <a:chOff x="0" y="0"/>
          <a:chExt cx="0" cy="0"/>
        </a:xfrm>
      </p:grpSpPr>
      <p:sp>
        <p:nvSpPr>
          <p:cNvPr id="43" name="Google Shape;43;p3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3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45" name="Google Shape;45;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8" name="Shape 48"/>
        <p:cNvGrpSpPr/>
        <p:nvPr/>
      </p:nvGrpSpPr>
      <p:grpSpPr>
        <a:xfrm>
          <a:off x="0" y="0"/>
          <a:ext cx="0" cy="0"/>
          <a:chOff x="0" y="0"/>
          <a:chExt cx="0" cy="0"/>
        </a:xfrm>
      </p:grpSpPr>
      <p:sp>
        <p:nvSpPr>
          <p:cNvPr id="49" name="Google Shape;49;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3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3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5" name="Shape 55"/>
        <p:cNvGrpSpPr/>
        <p:nvPr/>
      </p:nvGrpSpPr>
      <p:grpSpPr>
        <a:xfrm>
          <a:off x="0" y="0"/>
          <a:ext cx="0" cy="0"/>
          <a:chOff x="0" y="0"/>
          <a:chExt cx="0" cy="0"/>
        </a:xfrm>
      </p:grpSpPr>
      <p:sp>
        <p:nvSpPr>
          <p:cNvPr id="56" name="Google Shape;56;p4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4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8" name="Google Shape;58;p4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4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0" name="Google Shape;60;p4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1" name="Google Shape;61;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4" name="Shape 64"/>
        <p:cNvGrpSpPr/>
        <p:nvPr/>
      </p:nvGrpSpPr>
      <p:grpSpPr>
        <a:xfrm>
          <a:off x="0" y="0"/>
          <a:ext cx="0" cy="0"/>
          <a:chOff x="0" y="0"/>
          <a:chExt cx="0" cy="0"/>
        </a:xfrm>
      </p:grpSpPr>
      <p:sp>
        <p:nvSpPr>
          <p:cNvPr id="65" name="Google Shape;65;p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9" name="Shape 69"/>
        <p:cNvGrpSpPr/>
        <p:nvPr/>
      </p:nvGrpSpPr>
      <p:grpSpPr>
        <a:xfrm>
          <a:off x="0" y="0"/>
          <a:ext cx="0" cy="0"/>
          <a:chOff x="0" y="0"/>
          <a:chExt cx="0" cy="0"/>
        </a:xfrm>
      </p:grpSpPr>
      <p:sp>
        <p:nvSpPr>
          <p:cNvPr id="70" name="Google Shape;70;p4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4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2" name="Google Shape;72;p4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3" name="Google Shape;73;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6" name="Shape 76"/>
        <p:cNvGrpSpPr/>
        <p:nvPr/>
      </p:nvGrpSpPr>
      <p:grpSpPr>
        <a:xfrm>
          <a:off x="0" y="0"/>
          <a:ext cx="0" cy="0"/>
          <a:chOff x="0" y="0"/>
          <a:chExt cx="0" cy="0"/>
        </a:xfrm>
      </p:grpSpPr>
      <p:sp>
        <p:nvSpPr>
          <p:cNvPr id="77" name="Google Shape;77;p4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43"/>
          <p:cNvSpPr/>
          <p:nvPr>
            <p:ph idx="2" type="pic"/>
          </p:nvPr>
        </p:nvSpPr>
        <p:spPr>
          <a:xfrm>
            <a:off x="5183188" y="987425"/>
            <a:ext cx="6172200" cy="4873625"/>
          </a:xfrm>
          <a:prstGeom prst="rect">
            <a:avLst/>
          </a:prstGeom>
          <a:noFill/>
          <a:ln>
            <a:noFill/>
          </a:ln>
        </p:spPr>
      </p:sp>
      <p:sp>
        <p:nvSpPr>
          <p:cNvPr id="79" name="Google Shape;79;p4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0" name="Google Shape;80;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3" name="Shape 83"/>
        <p:cNvGrpSpPr/>
        <p:nvPr/>
      </p:nvGrpSpPr>
      <p:grpSpPr>
        <a:xfrm>
          <a:off x="0" y="0"/>
          <a:ext cx="0" cy="0"/>
          <a:chOff x="0" y="0"/>
          <a:chExt cx="0" cy="0"/>
        </a:xfrm>
      </p:grpSpPr>
      <p:sp>
        <p:nvSpPr>
          <p:cNvPr id="84" name="Google Shape;84;p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4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9" name="Shape 89"/>
        <p:cNvGrpSpPr/>
        <p:nvPr/>
      </p:nvGrpSpPr>
      <p:grpSpPr>
        <a:xfrm>
          <a:off x="0" y="0"/>
          <a:ext cx="0" cy="0"/>
          <a:chOff x="0" y="0"/>
          <a:chExt cx="0" cy="0"/>
        </a:xfrm>
      </p:grpSpPr>
      <p:sp>
        <p:nvSpPr>
          <p:cNvPr id="90" name="Google Shape;90;p4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4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 name="Google Shape;92;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95" name="Shape 95"/>
        <p:cNvGrpSpPr/>
        <p:nvPr/>
      </p:nvGrpSpPr>
      <p:grpSpPr>
        <a:xfrm>
          <a:off x="0" y="0"/>
          <a:ext cx="0" cy="0"/>
          <a:chOff x="0" y="0"/>
          <a:chExt cx="0" cy="0"/>
        </a:xfrm>
      </p:grpSpPr>
      <p:sp>
        <p:nvSpPr>
          <p:cNvPr id="96" name="Google Shape;96;g3a20c1fc0fc_3_159"/>
          <p:cNvSpPr txBox="1"/>
          <p:nvPr>
            <p:ph type="title"/>
          </p:nvPr>
        </p:nvSpPr>
        <p:spPr>
          <a:xfrm>
            <a:off x="415600" y="2867800"/>
            <a:ext cx="11360700" cy="1122300"/>
          </a:xfrm>
          <a:prstGeom prst="rect">
            <a:avLst/>
          </a:prstGeom>
          <a:noFill/>
          <a:ln>
            <a:noFill/>
          </a:ln>
        </p:spPr>
        <p:txBody>
          <a:bodyPr anchorCtr="0" anchor="ctr" bIns="121900" lIns="121900" spcFirstLastPara="1" rIns="121900" wrap="square" tIns="121900">
            <a:norm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p:txBody>
      </p:sp>
      <p:sp>
        <p:nvSpPr>
          <p:cNvPr id="97" name="Google Shape;97;g3a20c1fc0fc_3_159"/>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title only">
  <p:cSld name="TITLE_1_1_4_2">
    <p:spTree>
      <p:nvGrpSpPr>
        <p:cNvPr id="98" name="Shape 98"/>
        <p:cNvGrpSpPr/>
        <p:nvPr/>
      </p:nvGrpSpPr>
      <p:grpSpPr>
        <a:xfrm>
          <a:off x="0" y="0"/>
          <a:ext cx="0" cy="0"/>
          <a:chOff x="0" y="0"/>
          <a:chExt cx="0" cy="0"/>
        </a:xfrm>
      </p:grpSpPr>
      <p:sp>
        <p:nvSpPr>
          <p:cNvPr id="99" name="Google Shape;99;g3a20c1fc0fc_3_162"/>
          <p:cNvSpPr txBox="1"/>
          <p:nvPr>
            <p:ph type="title"/>
          </p:nvPr>
        </p:nvSpPr>
        <p:spPr>
          <a:xfrm>
            <a:off x="377967" y="400017"/>
            <a:ext cx="5843100" cy="578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1900"/>
              <a:buNone/>
              <a:defRPr sz="1900"/>
            </a:lvl1pPr>
            <a:lvl2pPr lvl="1" algn="l">
              <a:lnSpc>
                <a:spcPct val="100000"/>
              </a:lnSpc>
              <a:spcBef>
                <a:spcPts val="0"/>
              </a:spcBef>
              <a:spcAft>
                <a:spcPts val="0"/>
              </a:spcAft>
              <a:buSzPts val="1900"/>
              <a:buNone/>
              <a:defRPr sz="1900"/>
            </a:lvl2pPr>
            <a:lvl3pPr lvl="2" algn="l">
              <a:lnSpc>
                <a:spcPct val="100000"/>
              </a:lnSpc>
              <a:spcBef>
                <a:spcPts val="0"/>
              </a:spcBef>
              <a:spcAft>
                <a:spcPts val="0"/>
              </a:spcAft>
              <a:buSzPts val="1900"/>
              <a:buNone/>
              <a:defRPr sz="1900"/>
            </a:lvl3pPr>
            <a:lvl4pPr lvl="3" algn="l">
              <a:lnSpc>
                <a:spcPct val="100000"/>
              </a:lnSpc>
              <a:spcBef>
                <a:spcPts val="0"/>
              </a:spcBef>
              <a:spcAft>
                <a:spcPts val="0"/>
              </a:spcAft>
              <a:buSzPts val="1900"/>
              <a:buNone/>
              <a:defRPr sz="1900"/>
            </a:lvl4pPr>
            <a:lvl5pPr lvl="4" algn="l">
              <a:lnSpc>
                <a:spcPct val="100000"/>
              </a:lnSpc>
              <a:spcBef>
                <a:spcPts val="0"/>
              </a:spcBef>
              <a:spcAft>
                <a:spcPts val="0"/>
              </a:spcAft>
              <a:buSzPts val="1900"/>
              <a:buNone/>
              <a:defRPr sz="1900"/>
            </a:lvl5pPr>
            <a:lvl6pPr lvl="5" algn="l">
              <a:lnSpc>
                <a:spcPct val="100000"/>
              </a:lnSpc>
              <a:spcBef>
                <a:spcPts val="0"/>
              </a:spcBef>
              <a:spcAft>
                <a:spcPts val="0"/>
              </a:spcAft>
              <a:buSzPts val="1900"/>
              <a:buNone/>
              <a:defRPr sz="1900"/>
            </a:lvl6pPr>
            <a:lvl7pPr lvl="6" algn="l">
              <a:lnSpc>
                <a:spcPct val="100000"/>
              </a:lnSpc>
              <a:spcBef>
                <a:spcPts val="0"/>
              </a:spcBef>
              <a:spcAft>
                <a:spcPts val="0"/>
              </a:spcAft>
              <a:buSzPts val="1900"/>
              <a:buNone/>
              <a:defRPr sz="1900"/>
            </a:lvl7pPr>
            <a:lvl8pPr lvl="7" algn="l">
              <a:lnSpc>
                <a:spcPct val="100000"/>
              </a:lnSpc>
              <a:spcBef>
                <a:spcPts val="0"/>
              </a:spcBef>
              <a:spcAft>
                <a:spcPts val="0"/>
              </a:spcAft>
              <a:buSzPts val="1900"/>
              <a:buNone/>
              <a:defRPr sz="1900"/>
            </a:lvl8pPr>
            <a:lvl9pPr lvl="8" algn="l">
              <a:lnSpc>
                <a:spcPct val="100000"/>
              </a:lnSpc>
              <a:spcBef>
                <a:spcPts val="0"/>
              </a:spcBef>
              <a:spcAft>
                <a:spcPts val="0"/>
              </a:spcAft>
              <a:buSzPts val="1900"/>
              <a:buNone/>
              <a:defRPr sz="1900"/>
            </a:lvl9pPr>
          </a:lstStyle>
          <a:p/>
        </p:txBody>
      </p:sp>
      <p:sp>
        <p:nvSpPr>
          <p:cNvPr id="100" name="Google Shape;100;g3a20c1fc0fc_3_162"/>
          <p:cNvSpPr txBox="1"/>
          <p:nvPr>
            <p:ph idx="1" type="subTitle"/>
          </p:nvPr>
        </p:nvSpPr>
        <p:spPr>
          <a:xfrm>
            <a:off x="386533" y="216400"/>
            <a:ext cx="2819700" cy="291300"/>
          </a:xfrm>
          <a:prstGeom prst="rect">
            <a:avLst/>
          </a:prstGeom>
          <a:noFill/>
          <a:ln>
            <a:noFill/>
          </a:ln>
        </p:spPr>
        <p:txBody>
          <a:bodyPr anchorCtr="0" anchor="t" bIns="0" lIns="0" spcFirstLastPara="1" rIns="0" wrap="square" tIns="0">
            <a:normAutofit/>
          </a:bodyPr>
          <a:lstStyle>
            <a:lvl1pPr lvl="0" algn="l">
              <a:lnSpc>
                <a:spcPct val="90000"/>
              </a:lnSpc>
              <a:spcBef>
                <a:spcPts val="1000"/>
              </a:spcBef>
              <a:spcAft>
                <a:spcPts val="0"/>
              </a:spcAft>
              <a:buSzPts val="1100"/>
              <a:buNone/>
              <a:defRPr sz="1100"/>
            </a:lvl1pPr>
            <a:lvl2pPr lvl="1" algn="l">
              <a:lnSpc>
                <a:spcPct val="90000"/>
              </a:lnSpc>
              <a:spcBef>
                <a:spcPts val="500"/>
              </a:spcBef>
              <a:spcAft>
                <a:spcPts val="0"/>
              </a:spcAft>
              <a:buSzPts val="1100"/>
              <a:buNone/>
              <a:defRPr sz="1100"/>
            </a:lvl2pPr>
            <a:lvl3pPr lvl="2" algn="l">
              <a:lnSpc>
                <a:spcPct val="90000"/>
              </a:lnSpc>
              <a:spcBef>
                <a:spcPts val="500"/>
              </a:spcBef>
              <a:spcAft>
                <a:spcPts val="0"/>
              </a:spcAft>
              <a:buSzPts val="1100"/>
              <a:buNone/>
              <a:defRPr sz="1100"/>
            </a:lvl3pPr>
            <a:lvl4pPr lvl="3" algn="l">
              <a:lnSpc>
                <a:spcPct val="90000"/>
              </a:lnSpc>
              <a:spcBef>
                <a:spcPts val="500"/>
              </a:spcBef>
              <a:spcAft>
                <a:spcPts val="0"/>
              </a:spcAft>
              <a:buSzPts val="1100"/>
              <a:buNone/>
              <a:defRPr sz="1100"/>
            </a:lvl4pPr>
            <a:lvl5pPr lvl="4" algn="l">
              <a:lnSpc>
                <a:spcPct val="90000"/>
              </a:lnSpc>
              <a:spcBef>
                <a:spcPts val="500"/>
              </a:spcBef>
              <a:spcAft>
                <a:spcPts val="0"/>
              </a:spcAft>
              <a:buSzPts val="1100"/>
              <a:buNone/>
              <a:defRPr sz="1100"/>
            </a:lvl5pPr>
            <a:lvl6pPr lvl="5" algn="l">
              <a:lnSpc>
                <a:spcPct val="90000"/>
              </a:lnSpc>
              <a:spcBef>
                <a:spcPts val="500"/>
              </a:spcBef>
              <a:spcAft>
                <a:spcPts val="0"/>
              </a:spcAft>
              <a:buSzPts val="1100"/>
              <a:buNone/>
              <a:defRPr sz="1100"/>
            </a:lvl6pPr>
            <a:lvl7pPr lvl="6" algn="l">
              <a:lnSpc>
                <a:spcPct val="90000"/>
              </a:lnSpc>
              <a:spcBef>
                <a:spcPts val="500"/>
              </a:spcBef>
              <a:spcAft>
                <a:spcPts val="0"/>
              </a:spcAft>
              <a:buSzPts val="1100"/>
              <a:buNone/>
              <a:defRPr sz="1100"/>
            </a:lvl7pPr>
            <a:lvl8pPr lvl="7" algn="l">
              <a:lnSpc>
                <a:spcPct val="90000"/>
              </a:lnSpc>
              <a:spcBef>
                <a:spcPts val="500"/>
              </a:spcBef>
              <a:spcAft>
                <a:spcPts val="0"/>
              </a:spcAft>
              <a:buSzPts val="1100"/>
              <a:buNone/>
              <a:defRPr sz="1100"/>
            </a:lvl8pPr>
            <a:lvl9pPr lvl="8" algn="l">
              <a:lnSpc>
                <a:spcPct val="90000"/>
              </a:lnSpc>
              <a:spcBef>
                <a:spcPts val="500"/>
              </a:spcBef>
              <a:spcAft>
                <a:spcPts val="0"/>
              </a:spcAft>
              <a:buSzPts val="1100"/>
              <a:buNone/>
              <a:defRPr sz="1100"/>
            </a:lvl9pPr>
          </a:lstStyle>
          <a:p/>
        </p:txBody>
      </p:sp>
      <p:sp>
        <p:nvSpPr>
          <p:cNvPr id="101" name="Google Shape;101;g3a20c1fc0fc_3_162"/>
          <p:cNvSpPr txBox="1"/>
          <p:nvPr>
            <p:ph idx="2" type="subTitle"/>
          </p:nvPr>
        </p:nvSpPr>
        <p:spPr>
          <a:xfrm>
            <a:off x="5631200" y="216400"/>
            <a:ext cx="2366700" cy="291300"/>
          </a:xfrm>
          <a:prstGeom prst="rect">
            <a:avLst/>
          </a:prstGeom>
          <a:noFill/>
          <a:ln>
            <a:noFill/>
          </a:ln>
        </p:spPr>
        <p:txBody>
          <a:bodyPr anchorCtr="0" anchor="t" bIns="0" lIns="0" spcFirstLastPara="1" rIns="0" wrap="square" tIns="0">
            <a:normAutofit/>
          </a:bodyPr>
          <a:lstStyle>
            <a:lvl1pPr lvl="0" algn="l">
              <a:lnSpc>
                <a:spcPct val="90000"/>
              </a:lnSpc>
              <a:spcBef>
                <a:spcPts val="1000"/>
              </a:spcBef>
              <a:spcAft>
                <a:spcPts val="0"/>
              </a:spcAft>
              <a:buSzPts val="1100"/>
              <a:buNone/>
              <a:defRPr sz="1100"/>
            </a:lvl1pPr>
            <a:lvl2pPr lvl="1" algn="l">
              <a:lnSpc>
                <a:spcPct val="90000"/>
              </a:lnSpc>
              <a:spcBef>
                <a:spcPts val="500"/>
              </a:spcBef>
              <a:spcAft>
                <a:spcPts val="0"/>
              </a:spcAft>
              <a:buSzPts val="1100"/>
              <a:buNone/>
              <a:defRPr sz="1100"/>
            </a:lvl2pPr>
            <a:lvl3pPr lvl="2" algn="l">
              <a:lnSpc>
                <a:spcPct val="90000"/>
              </a:lnSpc>
              <a:spcBef>
                <a:spcPts val="500"/>
              </a:spcBef>
              <a:spcAft>
                <a:spcPts val="0"/>
              </a:spcAft>
              <a:buSzPts val="1100"/>
              <a:buNone/>
              <a:defRPr sz="1100"/>
            </a:lvl3pPr>
            <a:lvl4pPr lvl="3" algn="l">
              <a:lnSpc>
                <a:spcPct val="90000"/>
              </a:lnSpc>
              <a:spcBef>
                <a:spcPts val="500"/>
              </a:spcBef>
              <a:spcAft>
                <a:spcPts val="0"/>
              </a:spcAft>
              <a:buSzPts val="1100"/>
              <a:buNone/>
              <a:defRPr sz="1100"/>
            </a:lvl4pPr>
            <a:lvl5pPr lvl="4" algn="l">
              <a:lnSpc>
                <a:spcPct val="90000"/>
              </a:lnSpc>
              <a:spcBef>
                <a:spcPts val="500"/>
              </a:spcBef>
              <a:spcAft>
                <a:spcPts val="0"/>
              </a:spcAft>
              <a:buSzPts val="1100"/>
              <a:buNone/>
              <a:defRPr sz="1100"/>
            </a:lvl5pPr>
            <a:lvl6pPr lvl="5" algn="l">
              <a:lnSpc>
                <a:spcPct val="90000"/>
              </a:lnSpc>
              <a:spcBef>
                <a:spcPts val="500"/>
              </a:spcBef>
              <a:spcAft>
                <a:spcPts val="0"/>
              </a:spcAft>
              <a:buSzPts val="1100"/>
              <a:buNone/>
              <a:defRPr sz="1100"/>
            </a:lvl6pPr>
            <a:lvl7pPr lvl="6" algn="l">
              <a:lnSpc>
                <a:spcPct val="90000"/>
              </a:lnSpc>
              <a:spcBef>
                <a:spcPts val="500"/>
              </a:spcBef>
              <a:spcAft>
                <a:spcPts val="0"/>
              </a:spcAft>
              <a:buSzPts val="1100"/>
              <a:buNone/>
              <a:defRPr sz="1100"/>
            </a:lvl7pPr>
            <a:lvl8pPr lvl="7" algn="l">
              <a:lnSpc>
                <a:spcPct val="90000"/>
              </a:lnSpc>
              <a:spcBef>
                <a:spcPts val="500"/>
              </a:spcBef>
              <a:spcAft>
                <a:spcPts val="0"/>
              </a:spcAft>
              <a:buSzPts val="1100"/>
              <a:buNone/>
              <a:defRPr sz="1100"/>
            </a:lvl8pPr>
            <a:lvl9pPr lvl="8" algn="l">
              <a:lnSpc>
                <a:spcPct val="90000"/>
              </a:lnSpc>
              <a:spcBef>
                <a:spcPts val="500"/>
              </a:spcBef>
              <a:spcAft>
                <a:spcPts val="0"/>
              </a:spcAft>
              <a:buSzPts val="1100"/>
              <a:buNone/>
              <a:defRPr sz="1100"/>
            </a:lvl9pPr>
          </a:lstStyle>
          <a:p/>
        </p:txBody>
      </p:sp>
      <p:sp>
        <p:nvSpPr>
          <p:cNvPr id="102" name="Google Shape;102;g3a20c1fc0fc_3_162"/>
          <p:cNvSpPr txBox="1"/>
          <p:nvPr>
            <p:ph idx="3" type="subTitle"/>
          </p:nvPr>
        </p:nvSpPr>
        <p:spPr>
          <a:xfrm>
            <a:off x="8762233" y="216400"/>
            <a:ext cx="3043200" cy="291300"/>
          </a:xfrm>
          <a:prstGeom prst="rect">
            <a:avLst/>
          </a:prstGeom>
          <a:noFill/>
          <a:ln>
            <a:noFill/>
          </a:ln>
        </p:spPr>
        <p:txBody>
          <a:bodyPr anchorCtr="0" anchor="t" bIns="0" lIns="0" spcFirstLastPara="1" rIns="0" wrap="square" tIns="0">
            <a:normAutofit/>
          </a:bodyPr>
          <a:lstStyle>
            <a:lvl1pPr lvl="0" algn="r">
              <a:lnSpc>
                <a:spcPct val="90000"/>
              </a:lnSpc>
              <a:spcBef>
                <a:spcPts val="1000"/>
              </a:spcBef>
              <a:spcAft>
                <a:spcPts val="0"/>
              </a:spcAft>
              <a:buSzPts val="1100"/>
              <a:buNone/>
              <a:defRPr sz="1100"/>
            </a:lvl1pPr>
            <a:lvl2pPr lvl="1" algn="r">
              <a:lnSpc>
                <a:spcPct val="90000"/>
              </a:lnSpc>
              <a:spcBef>
                <a:spcPts val="500"/>
              </a:spcBef>
              <a:spcAft>
                <a:spcPts val="0"/>
              </a:spcAft>
              <a:buSzPts val="2400"/>
              <a:buNone/>
              <a:defRPr/>
            </a:lvl2pPr>
            <a:lvl3pPr lvl="2" algn="r">
              <a:lnSpc>
                <a:spcPct val="90000"/>
              </a:lnSpc>
              <a:spcBef>
                <a:spcPts val="500"/>
              </a:spcBef>
              <a:spcAft>
                <a:spcPts val="0"/>
              </a:spcAft>
              <a:buSzPts val="2000"/>
              <a:buNone/>
              <a:defRPr/>
            </a:lvl3pPr>
            <a:lvl4pPr lvl="3" algn="r">
              <a:lnSpc>
                <a:spcPct val="90000"/>
              </a:lnSpc>
              <a:spcBef>
                <a:spcPts val="500"/>
              </a:spcBef>
              <a:spcAft>
                <a:spcPts val="0"/>
              </a:spcAft>
              <a:buSzPts val="1800"/>
              <a:buNone/>
              <a:defRPr/>
            </a:lvl4pPr>
            <a:lvl5pPr lvl="4" algn="r">
              <a:lnSpc>
                <a:spcPct val="90000"/>
              </a:lnSpc>
              <a:spcBef>
                <a:spcPts val="500"/>
              </a:spcBef>
              <a:spcAft>
                <a:spcPts val="0"/>
              </a:spcAft>
              <a:buSzPts val="1800"/>
              <a:buNone/>
              <a:defRPr/>
            </a:lvl5pPr>
            <a:lvl6pPr lvl="5" algn="r">
              <a:lnSpc>
                <a:spcPct val="90000"/>
              </a:lnSpc>
              <a:spcBef>
                <a:spcPts val="500"/>
              </a:spcBef>
              <a:spcAft>
                <a:spcPts val="0"/>
              </a:spcAft>
              <a:buSzPts val="1800"/>
              <a:buNone/>
              <a:defRPr/>
            </a:lvl6pPr>
            <a:lvl7pPr lvl="6" algn="r">
              <a:lnSpc>
                <a:spcPct val="90000"/>
              </a:lnSpc>
              <a:spcBef>
                <a:spcPts val="500"/>
              </a:spcBef>
              <a:spcAft>
                <a:spcPts val="0"/>
              </a:spcAft>
              <a:buSzPts val="1800"/>
              <a:buNone/>
              <a:defRPr/>
            </a:lvl7pPr>
            <a:lvl8pPr lvl="7" algn="r">
              <a:lnSpc>
                <a:spcPct val="90000"/>
              </a:lnSpc>
              <a:spcBef>
                <a:spcPts val="500"/>
              </a:spcBef>
              <a:spcAft>
                <a:spcPts val="0"/>
              </a:spcAft>
              <a:buSzPts val="1800"/>
              <a:buNone/>
              <a:defRPr/>
            </a:lvl8pPr>
            <a:lvl9pPr lvl="8" algn="r">
              <a:lnSpc>
                <a:spcPct val="90000"/>
              </a:lnSpc>
              <a:spcBef>
                <a:spcPts val="500"/>
              </a:spcBef>
              <a:spcAft>
                <a:spcPts val="0"/>
              </a:spcAft>
              <a:buSzPts val="1800"/>
              <a:buNone/>
              <a:defRPr/>
            </a:lvl9pPr>
          </a:lstStyle>
          <a:p/>
        </p:txBody>
      </p:sp>
      <p:sp>
        <p:nvSpPr>
          <p:cNvPr id="103" name="Google Shape;103;g3a20c1fc0fc_3_162"/>
          <p:cNvSpPr txBox="1"/>
          <p:nvPr/>
        </p:nvSpPr>
        <p:spPr>
          <a:xfrm>
            <a:off x="8960400" y="6244835"/>
            <a:ext cx="2926800" cy="384900"/>
          </a:xfrm>
          <a:prstGeom prst="rect">
            <a:avLst/>
          </a:prstGeom>
          <a:noFill/>
          <a:ln>
            <a:noFill/>
          </a:ln>
        </p:spPr>
        <p:txBody>
          <a:bodyPr anchorCtr="0" anchor="t" bIns="121900" lIns="121900" spcFirstLastPara="1" rIns="121900" wrap="square" tIns="121900">
            <a:sp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chemeClr val="lt1"/>
                </a:solidFill>
                <a:latin typeface="Urbanist Medium"/>
                <a:ea typeface="Urbanist Medium"/>
                <a:cs typeface="Urbanist Medium"/>
                <a:sym typeface="Urbanist Medium"/>
              </a:rPr>
              <a:t>‹#›</a:t>
            </a:fld>
            <a:endParaRPr b="0" i="0" sz="900" u="none" cap="none" strike="noStrike">
              <a:solidFill>
                <a:schemeClr val="lt1"/>
              </a:solidFill>
              <a:latin typeface="Urbanist Medium"/>
              <a:ea typeface="Urbanist Medium"/>
              <a:cs typeface="Urbanist Medium"/>
              <a:sym typeface="Urbanist Medium"/>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0" name="Shape 110"/>
        <p:cNvGrpSpPr/>
        <p:nvPr/>
      </p:nvGrpSpPr>
      <p:grpSpPr>
        <a:xfrm>
          <a:off x="0" y="0"/>
          <a:ext cx="0" cy="0"/>
          <a:chOff x="0" y="0"/>
          <a:chExt cx="0" cy="0"/>
        </a:xfrm>
      </p:grpSpPr>
      <p:sp>
        <p:nvSpPr>
          <p:cNvPr id="111" name="Google Shape;111;g3c2f736c8a3_0_743"/>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g3c2f736c8a3_0_743"/>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13" name="Google Shape;113;g3c2f736c8a3_0_74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g3c2f736c8a3_0_74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g3c2f736c8a3_0_74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6" name="Shape 116"/>
        <p:cNvGrpSpPr/>
        <p:nvPr/>
      </p:nvGrpSpPr>
      <p:grpSpPr>
        <a:xfrm>
          <a:off x="0" y="0"/>
          <a:ext cx="0" cy="0"/>
          <a:chOff x="0" y="0"/>
          <a:chExt cx="0" cy="0"/>
        </a:xfrm>
      </p:grpSpPr>
      <p:sp>
        <p:nvSpPr>
          <p:cNvPr id="117" name="Google Shape;117;g3c2f736c8a3_0_74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g3c2f736c8a3_0_749"/>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g3c2f736c8a3_0_74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g3c2f736c8a3_0_74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g3c2f736c8a3_0_74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22" name="Shape 122"/>
        <p:cNvGrpSpPr/>
        <p:nvPr/>
      </p:nvGrpSpPr>
      <p:grpSpPr>
        <a:xfrm>
          <a:off x="0" y="0"/>
          <a:ext cx="0" cy="0"/>
          <a:chOff x="0" y="0"/>
          <a:chExt cx="0" cy="0"/>
        </a:xfrm>
      </p:grpSpPr>
      <p:sp>
        <p:nvSpPr>
          <p:cNvPr id="123" name="Google Shape;123;g3c2f736c8a3_0_764"/>
          <p:cNvSpPr txBox="1"/>
          <p:nvPr>
            <p:ph type="title"/>
          </p:nvPr>
        </p:nvSpPr>
        <p:spPr>
          <a:xfrm>
            <a:off x="839788"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g3c2f736c8a3_0_764"/>
          <p:cNvSpPr txBox="1"/>
          <p:nvPr>
            <p:ph idx="1" type="body"/>
          </p:nvPr>
        </p:nvSpPr>
        <p:spPr>
          <a:xfrm>
            <a:off x="839788" y="1681163"/>
            <a:ext cx="51579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5" name="Google Shape;125;g3c2f736c8a3_0_764"/>
          <p:cNvSpPr txBox="1"/>
          <p:nvPr>
            <p:ph idx="2" type="body"/>
          </p:nvPr>
        </p:nvSpPr>
        <p:spPr>
          <a:xfrm>
            <a:off x="839788" y="2505075"/>
            <a:ext cx="51579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 name="Google Shape;126;g3c2f736c8a3_0_764"/>
          <p:cNvSpPr txBox="1"/>
          <p:nvPr>
            <p:ph idx="3" type="body"/>
          </p:nvPr>
        </p:nvSpPr>
        <p:spPr>
          <a:xfrm>
            <a:off x="6172200" y="1681163"/>
            <a:ext cx="51831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7" name="Google Shape;127;g3c2f736c8a3_0_764"/>
          <p:cNvSpPr txBox="1"/>
          <p:nvPr>
            <p:ph idx="4" type="body"/>
          </p:nvPr>
        </p:nvSpPr>
        <p:spPr>
          <a:xfrm>
            <a:off x="6172200" y="2505075"/>
            <a:ext cx="51831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 name="Google Shape;128;g3c2f736c8a3_0_76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g3c2f736c8a3_0_76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g3c2f736c8a3_0_76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1" name="Shape 131"/>
        <p:cNvGrpSpPr/>
        <p:nvPr/>
      </p:nvGrpSpPr>
      <p:grpSpPr>
        <a:xfrm>
          <a:off x="0" y="0"/>
          <a:ext cx="0" cy="0"/>
          <a:chOff x="0" y="0"/>
          <a:chExt cx="0" cy="0"/>
        </a:xfrm>
      </p:grpSpPr>
      <p:sp>
        <p:nvSpPr>
          <p:cNvPr id="132" name="Google Shape;132;g3c2f736c8a3_0_755"/>
          <p:cNvSpPr txBox="1"/>
          <p:nvPr>
            <p:ph type="title"/>
          </p:nvPr>
        </p:nvSpPr>
        <p:spPr>
          <a:xfrm>
            <a:off x="415600" y="593367"/>
            <a:ext cx="11360700" cy="763500"/>
          </a:xfrm>
          <a:prstGeom prst="rect">
            <a:avLst/>
          </a:prstGeom>
          <a:noFill/>
          <a:ln>
            <a:noFill/>
          </a:ln>
        </p:spPr>
        <p:txBody>
          <a:bodyPr anchorCtr="0" anchor="t" bIns="91425" lIns="91425" spcFirstLastPara="1" rIns="91425" wrap="square" tIns="91425">
            <a:normAutofit/>
          </a:bodyPr>
          <a:lstStyle>
            <a:lvl1pPr lvl="0" algn="l">
              <a:lnSpc>
                <a:spcPct val="90000"/>
              </a:lnSpc>
              <a:spcBef>
                <a:spcPts val="0"/>
              </a:spcBef>
              <a:spcAft>
                <a:spcPts val="0"/>
              </a:spcAft>
              <a:buClr>
                <a:schemeClr val="dk1"/>
              </a:buClr>
              <a:buSzPts val="2800"/>
              <a:buFont typeface="Play"/>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33" name="Google Shape;133;g3c2f736c8a3_0_755"/>
          <p:cNvSpPr txBox="1"/>
          <p:nvPr>
            <p:ph idx="1" type="body"/>
          </p:nvPr>
        </p:nvSpPr>
        <p:spPr>
          <a:xfrm>
            <a:off x="415600" y="1536633"/>
            <a:ext cx="11360700" cy="4555200"/>
          </a:xfrm>
          <a:prstGeom prst="rect">
            <a:avLst/>
          </a:prstGeom>
          <a:noFill/>
          <a:ln>
            <a:noFill/>
          </a:ln>
        </p:spPr>
        <p:txBody>
          <a:bodyPr anchorCtr="0" anchor="t" bIns="91425" lIns="91425" spcFirstLastPara="1" rIns="91425" wrap="square" tIns="91425">
            <a:normAutofit/>
          </a:bodyPr>
          <a:lstStyle>
            <a:lvl1pPr indent="-342900" lvl="0" marL="457200" algn="l">
              <a:lnSpc>
                <a:spcPct val="90000"/>
              </a:lnSpc>
              <a:spcBef>
                <a:spcPts val="0"/>
              </a:spcBef>
              <a:spcAft>
                <a:spcPts val="0"/>
              </a:spcAft>
              <a:buClr>
                <a:schemeClr val="dk1"/>
              </a:buClr>
              <a:buSzPts val="1800"/>
              <a:buChar char="●"/>
              <a:defRPr/>
            </a:lvl1pPr>
            <a:lvl2pPr indent="-317500" lvl="1" marL="914400" algn="l">
              <a:lnSpc>
                <a:spcPct val="90000"/>
              </a:lnSpc>
              <a:spcBef>
                <a:spcPts val="0"/>
              </a:spcBef>
              <a:spcAft>
                <a:spcPts val="0"/>
              </a:spcAft>
              <a:buClr>
                <a:schemeClr val="dk1"/>
              </a:buClr>
              <a:buSzPts val="1400"/>
              <a:buChar char="○"/>
              <a:defRPr/>
            </a:lvl2pPr>
            <a:lvl3pPr indent="-317500" lvl="2" marL="1371600" algn="l">
              <a:lnSpc>
                <a:spcPct val="90000"/>
              </a:lnSpc>
              <a:spcBef>
                <a:spcPts val="0"/>
              </a:spcBef>
              <a:spcAft>
                <a:spcPts val="0"/>
              </a:spcAft>
              <a:buClr>
                <a:schemeClr val="dk1"/>
              </a:buClr>
              <a:buSzPts val="1400"/>
              <a:buChar char="■"/>
              <a:defRPr/>
            </a:lvl3pPr>
            <a:lvl4pPr indent="-317500" lvl="3" marL="1828800" algn="l">
              <a:lnSpc>
                <a:spcPct val="90000"/>
              </a:lnSpc>
              <a:spcBef>
                <a:spcPts val="0"/>
              </a:spcBef>
              <a:spcAft>
                <a:spcPts val="0"/>
              </a:spcAft>
              <a:buClr>
                <a:schemeClr val="dk1"/>
              </a:buClr>
              <a:buSzPts val="1400"/>
              <a:buChar char="●"/>
              <a:defRPr/>
            </a:lvl4pPr>
            <a:lvl5pPr indent="-317500" lvl="4" marL="2286000" algn="l">
              <a:lnSpc>
                <a:spcPct val="90000"/>
              </a:lnSpc>
              <a:spcBef>
                <a:spcPts val="0"/>
              </a:spcBef>
              <a:spcAft>
                <a:spcPts val="0"/>
              </a:spcAft>
              <a:buClr>
                <a:schemeClr val="dk1"/>
              </a:buClr>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34" name="Google Shape;134;g3c2f736c8a3_0_755"/>
          <p:cNvSpPr txBox="1"/>
          <p:nvPr>
            <p:ph idx="12" type="sldNum"/>
          </p:nvPr>
        </p:nvSpPr>
        <p:spPr>
          <a:xfrm>
            <a:off x="11296611" y="6217623"/>
            <a:ext cx="731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5" name="Shape 135"/>
        <p:cNvGrpSpPr/>
        <p:nvPr/>
      </p:nvGrpSpPr>
      <p:grpSpPr>
        <a:xfrm>
          <a:off x="0" y="0"/>
          <a:ext cx="0" cy="0"/>
          <a:chOff x="0" y="0"/>
          <a:chExt cx="0" cy="0"/>
        </a:xfrm>
      </p:grpSpPr>
      <p:sp>
        <p:nvSpPr>
          <p:cNvPr id="136" name="Google Shape;136;g3c2f736c8a3_0_75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g3c2f736c8a3_0_75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g3c2f736c8a3_0_75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g3c2f736c8a3_0_75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0" name="Shape 140"/>
        <p:cNvGrpSpPr/>
        <p:nvPr/>
      </p:nvGrpSpPr>
      <p:grpSpPr>
        <a:xfrm>
          <a:off x="0" y="0"/>
          <a:ext cx="0" cy="0"/>
          <a:chOff x="0" y="0"/>
          <a:chExt cx="0" cy="0"/>
        </a:xfrm>
      </p:grpSpPr>
      <p:sp>
        <p:nvSpPr>
          <p:cNvPr id="141" name="Google Shape;141;g3c2f736c8a3_0_773"/>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g3c2f736c8a3_0_773"/>
          <p:cNvSpPr txBox="1"/>
          <p:nvPr>
            <p:ph idx="1" type="body"/>
          </p:nvPr>
        </p:nvSpPr>
        <p:spPr>
          <a:xfrm>
            <a:off x="831850" y="4589463"/>
            <a:ext cx="10515600" cy="15003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143" name="Google Shape;143;g3c2f736c8a3_0_77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g3c2f736c8a3_0_77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g3c2f736c8a3_0_77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46" name="Shape 146"/>
        <p:cNvGrpSpPr/>
        <p:nvPr/>
      </p:nvGrpSpPr>
      <p:grpSpPr>
        <a:xfrm>
          <a:off x="0" y="0"/>
          <a:ext cx="0" cy="0"/>
          <a:chOff x="0" y="0"/>
          <a:chExt cx="0" cy="0"/>
        </a:xfrm>
      </p:grpSpPr>
      <p:sp>
        <p:nvSpPr>
          <p:cNvPr id="147" name="Google Shape;147;g3c2f736c8a3_0_77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g3c2f736c8a3_0_779"/>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 name="Google Shape;149;g3c2f736c8a3_0_779"/>
          <p:cNvSpPr txBox="1"/>
          <p:nvPr>
            <p:ph idx="2" type="body"/>
          </p:nvPr>
        </p:nvSpPr>
        <p:spPr>
          <a:xfrm>
            <a:off x="6172200" y="1825625"/>
            <a:ext cx="5181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 name="Google Shape;150;g3c2f736c8a3_0_77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g3c2f736c8a3_0_77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g3c2f736c8a3_0_77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3" name="Shape 153"/>
        <p:cNvGrpSpPr/>
        <p:nvPr/>
      </p:nvGrpSpPr>
      <p:grpSpPr>
        <a:xfrm>
          <a:off x="0" y="0"/>
          <a:ext cx="0" cy="0"/>
          <a:chOff x="0" y="0"/>
          <a:chExt cx="0" cy="0"/>
        </a:xfrm>
      </p:grpSpPr>
      <p:sp>
        <p:nvSpPr>
          <p:cNvPr id="154" name="Google Shape;154;g3c2f736c8a3_0_786"/>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g3c2f736c8a3_0_786"/>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g3c2f736c8a3_0_78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57" name="Shape 157"/>
        <p:cNvGrpSpPr/>
        <p:nvPr/>
      </p:nvGrpSpPr>
      <p:grpSpPr>
        <a:xfrm>
          <a:off x="0" y="0"/>
          <a:ext cx="0" cy="0"/>
          <a:chOff x="0" y="0"/>
          <a:chExt cx="0" cy="0"/>
        </a:xfrm>
      </p:grpSpPr>
      <p:sp>
        <p:nvSpPr>
          <p:cNvPr id="158" name="Google Shape;158;g3c2f736c8a3_0_790"/>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9" name="Google Shape;159;g3c2f736c8a3_0_790"/>
          <p:cNvSpPr txBox="1"/>
          <p:nvPr>
            <p:ph idx="1" type="body"/>
          </p:nvPr>
        </p:nvSpPr>
        <p:spPr>
          <a:xfrm>
            <a:off x="5183188" y="987425"/>
            <a:ext cx="6172200" cy="4873500"/>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60" name="Google Shape;160;g3c2f736c8a3_0_790"/>
          <p:cNvSpPr txBox="1"/>
          <p:nvPr>
            <p:ph idx="2"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1" name="Google Shape;161;g3c2f736c8a3_0_79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g3c2f736c8a3_0_79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g3c2f736c8a3_0_79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64" name="Shape 164"/>
        <p:cNvGrpSpPr/>
        <p:nvPr/>
      </p:nvGrpSpPr>
      <p:grpSpPr>
        <a:xfrm>
          <a:off x="0" y="0"/>
          <a:ext cx="0" cy="0"/>
          <a:chOff x="0" y="0"/>
          <a:chExt cx="0" cy="0"/>
        </a:xfrm>
      </p:grpSpPr>
      <p:sp>
        <p:nvSpPr>
          <p:cNvPr id="165" name="Google Shape;165;g3c2f736c8a3_0_797"/>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 name="Google Shape;166;g3c2f736c8a3_0_797"/>
          <p:cNvSpPr/>
          <p:nvPr>
            <p:ph idx="2" type="pic"/>
          </p:nvPr>
        </p:nvSpPr>
        <p:spPr>
          <a:xfrm>
            <a:off x="5183188" y="987425"/>
            <a:ext cx="6172200" cy="4873500"/>
          </a:xfrm>
          <a:prstGeom prst="rect">
            <a:avLst/>
          </a:prstGeom>
          <a:noFill/>
          <a:ln>
            <a:noFill/>
          </a:ln>
        </p:spPr>
      </p:sp>
      <p:sp>
        <p:nvSpPr>
          <p:cNvPr id="167" name="Google Shape;167;g3c2f736c8a3_0_797"/>
          <p:cNvSpPr txBox="1"/>
          <p:nvPr>
            <p:ph idx="1"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8" name="Google Shape;168;g3c2f736c8a3_0_797"/>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9" name="Google Shape;169;g3c2f736c8a3_0_797"/>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 name="Google Shape;170;g3c2f736c8a3_0_79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71" name="Shape 171"/>
        <p:cNvGrpSpPr/>
        <p:nvPr/>
      </p:nvGrpSpPr>
      <p:grpSpPr>
        <a:xfrm>
          <a:off x="0" y="0"/>
          <a:ext cx="0" cy="0"/>
          <a:chOff x="0" y="0"/>
          <a:chExt cx="0" cy="0"/>
        </a:xfrm>
      </p:grpSpPr>
      <p:sp>
        <p:nvSpPr>
          <p:cNvPr id="172" name="Google Shape;172;g3c2f736c8a3_0_80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g3c2f736c8a3_0_804"/>
          <p:cNvSpPr txBox="1"/>
          <p:nvPr>
            <p:ph idx="1" type="body"/>
          </p:nvPr>
        </p:nvSpPr>
        <p:spPr>
          <a:xfrm rot="5400000">
            <a:off x="3920400" y="-1256575"/>
            <a:ext cx="4351200"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 name="Google Shape;174;g3c2f736c8a3_0_80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5" name="Google Shape;175;g3c2f736c8a3_0_80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 name="Google Shape;176;g3c2f736c8a3_0_80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77" name="Shape 177"/>
        <p:cNvGrpSpPr/>
        <p:nvPr/>
      </p:nvGrpSpPr>
      <p:grpSpPr>
        <a:xfrm>
          <a:off x="0" y="0"/>
          <a:ext cx="0" cy="0"/>
          <a:chOff x="0" y="0"/>
          <a:chExt cx="0" cy="0"/>
        </a:xfrm>
      </p:grpSpPr>
      <p:sp>
        <p:nvSpPr>
          <p:cNvPr id="178" name="Google Shape;178;g3c2f736c8a3_0_810"/>
          <p:cNvSpPr txBox="1"/>
          <p:nvPr>
            <p:ph type="title"/>
          </p:nvPr>
        </p:nvSpPr>
        <p:spPr>
          <a:xfrm rot="5400000">
            <a:off x="7133400" y="1956625"/>
            <a:ext cx="5811900"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9" name="Google Shape;179;g3c2f736c8a3_0_810"/>
          <p:cNvSpPr txBox="1"/>
          <p:nvPr>
            <p:ph idx="1" type="body"/>
          </p:nvPr>
        </p:nvSpPr>
        <p:spPr>
          <a:xfrm rot="5400000">
            <a:off x="1799400" y="-596075"/>
            <a:ext cx="5811900"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0" name="Google Shape;180;g3c2f736c8a3_0_81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g3c2f736c8a3_0_81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g3c2f736c8a3_0_81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189" name="Shape 189"/>
        <p:cNvGrpSpPr/>
        <p:nvPr/>
      </p:nvGrpSpPr>
      <p:grpSpPr>
        <a:xfrm>
          <a:off x="0" y="0"/>
          <a:ext cx="0" cy="0"/>
          <a:chOff x="0" y="0"/>
          <a:chExt cx="0" cy="0"/>
        </a:xfrm>
      </p:grpSpPr>
      <p:sp>
        <p:nvSpPr>
          <p:cNvPr id="190" name="Google Shape;190;g3fa1d372cd3_1_70"/>
          <p:cNvSpPr txBox="1"/>
          <p:nvPr>
            <p:ph type="ctrTitle"/>
          </p:nvPr>
        </p:nvSpPr>
        <p:spPr>
          <a:xfrm>
            <a:off x="1524000" y="1687756"/>
            <a:ext cx="9144000" cy="2387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1" name="Google Shape;191;g3fa1d372cd3_1_70"/>
          <p:cNvSpPr txBox="1"/>
          <p:nvPr>
            <p:ph idx="1" type="subTitle"/>
          </p:nvPr>
        </p:nvSpPr>
        <p:spPr>
          <a:xfrm>
            <a:off x="1524000" y="4167431"/>
            <a:ext cx="9144000" cy="16557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2" name="Shape 192"/>
        <p:cNvGrpSpPr/>
        <p:nvPr/>
      </p:nvGrpSpPr>
      <p:grpSpPr>
        <a:xfrm>
          <a:off x="0" y="0"/>
          <a:ext cx="0" cy="0"/>
          <a:chOff x="0" y="0"/>
          <a:chExt cx="0" cy="0"/>
        </a:xfrm>
      </p:grpSpPr>
      <p:sp>
        <p:nvSpPr>
          <p:cNvPr id="193" name="Google Shape;193;g3fa1d372cd3_1_73"/>
          <p:cNvSpPr txBox="1"/>
          <p:nvPr>
            <p:ph type="title"/>
          </p:nvPr>
        </p:nvSpPr>
        <p:spPr>
          <a:xfrm>
            <a:off x="838200" y="1509870"/>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4" name="Google Shape;194;g3fa1d372cd3_1_73"/>
          <p:cNvSpPr txBox="1"/>
          <p:nvPr>
            <p:ph idx="1" type="body"/>
          </p:nvPr>
        </p:nvSpPr>
        <p:spPr>
          <a:xfrm>
            <a:off x="838200" y="2970370"/>
            <a:ext cx="10515600" cy="32769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and Content" showMasterSp="0">
  <p:cSld name="3_Title and Content">
    <p:bg>
      <p:bgPr>
        <a:blipFill>
          <a:blip r:embed="rId2">
            <a:alphaModFix/>
          </a:blip>
          <a:stretch>
            <a:fillRect/>
          </a:stretch>
        </a:blipFill>
      </p:bgPr>
    </p:bg>
    <p:spTree>
      <p:nvGrpSpPr>
        <p:cNvPr id="195" name="Shape 195"/>
        <p:cNvGrpSpPr/>
        <p:nvPr/>
      </p:nvGrpSpPr>
      <p:grpSpPr>
        <a:xfrm>
          <a:off x="0" y="0"/>
          <a:ext cx="0" cy="0"/>
          <a:chOff x="0" y="0"/>
          <a:chExt cx="0" cy="0"/>
        </a:xfrm>
      </p:grpSpPr>
      <p:sp>
        <p:nvSpPr>
          <p:cNvPr id="196" name="Google Shape;196;g3fa1d372cd3_1_76"/>
          <p:cNvSpPr txBox="1"/>
          <p:nvPr>
            <p:ph type="title"/>
          </p:nvPr>
        </p:nvSpPr>
        <p:spPr>
          <a:xfrm>
            <a:off x="457199" y="387349"/>
            <a:ext cx="10613400" cy="98430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7" name="Google Shape;197;g3fa1d372cd3_1_76"/>
          <p:cNvSpPr txBox="1"/>
          <p:nvPr>
            <p:ph idx="1" type="body"/>
          </p:nvPr>
        </p:nvSpPr>
        <p:spPr>
          <a:xfrm>
            <a:off x="457200" y="1460502"/>
            <a:ext cx="10613400" cy="417090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8" name="Google Shape;198;g3fa1d372cd3_1_76"/>
          <p:cNvSpPr txBox="1"/>
          <p:nvPr>
            <p:ph idx="12" type="sldNum"/>
          </p:nvPr>
        </p:nvSpPr>
        <p:spPr>
          <a:xfrm>
            <a:off x="11215689" y="6375396"/>
            <a:ext cx="533400" cy="196800"/>
          </a:xfrm>
          <a:prstGeom prst="rect">
            <a:avLst/>
          </a:prstGeom>
          <a:noFill/>
          <a:ln>
            <a:noFill/>
          </a:ln>
        </p:spPr>
        <p:txBody>
          <a:bodyPr anchorCtr="0" anchor="ctr" bIns="0" lIns="0" spcFirstLastPara="1" rIns="0" wrap="square" tIns="0">
            <a:noAutofit/>
          </a:bodyPr>
          <a:lstStyle>
            <a:lvl1pPr indent="0" lvl="0" marL="0" algn="r">
              <a:spcBef>
                <a:spcPts val="0"/>
              </a:spcBef>
              <a:buNone/>
              <a:defRPr b="1" i="0" sz="1067">
                <a:solidFill>
                  <a:schemeClr val="lt1"/>
                </a:solidFill>
                <a:latin typeface="Verdana"/>
                <a:ea typeface="Verdana"/>
                <a:cs typeface="Verdana"/>
                <a:sym typeface="Verdana"/>
              </a:defRPr>
            </a:lvl1pPr>
            <a:lvl2pPr indent="0" lvl="1" marL="0" algn="r">
              <a:spcBef>
                <a:spcPts val="0"/>
              </a:spcBef>
              <a:buNone/>
              <a:defRPr b="1" i="0" sz="1067">
                <a:solidFill>
                  <a:schemeClr val="lt1"/>
                </a:solidFill>
                <a:latin typeface="Verdana"/>
                <a:ea typeface="Verdana"/>
                <a:cs typeface="Verdana"/>
                <a:sym typeface="Verdana"/>
              </a:defRPr>
            </a:lvl2pPr>
            <a:lvl3pPr indent="0" lvl="2" marL="0" algn="r">
              <a:spcBef>
                <a:spcPts val="0"/>
              </a:spcBef>
              <a:buNone/>
              <a:defRPr b="1" i="0" sz="1067">
                <a:solidFill>
                  <a:schemeClr val="lt1"/>
                </a:solidFill>
                <a:latin typeface="Verdana"/>
                <a:ea typeface="Verdana"/>
                <a:cs typeface="Verdana"/>
                <a:sym typeface="Verdana"/>
              </a:defRPr>
            </a:lvl3pPr>
            <a:lvl4pPr indent="0" lvl="3" marL="0" algn="r">
              <a:spcBef>
                <a:spcPts val="0"/>
              </a:spcBef>
              <a:buNone/>
              <a:defRPr b="1" i="0" sz="1067">
                <a:solidFill>
                  <a:schemeClr val="lt1"/>
                </a:solidFill>
                <a:latin typeface="Verdana"/>
                <a:ea typeface="Verdana"/>
                <a:cs typeface="Verdana"/>
                <a:sym typeface="Verdana"/>
              </a:defRPr>
            </a:lvl4pPr>
            <a:lvl5pPr indent="0" lvl="4" marL="0" algn="r">
              <a:spcBef>
                <a:spcPts val="0"/>
              </a:spcBef>
              <a:buNone/>
              <a:defRPr b="1" i="0" sz="1067">
                <a:solidFill>
                  <a:schemeClr val="lt1"/>
                </a:solidFill>
                <a:latin typeface="Verdana"/>
                <a:ea typeface="Verdana"/>
                <a:cs typeface="Verdana"/>
                <a:sym typeface="Verdana"/>
              </a:defRPr>
            </a:lvl5pPr>
            <a:lvl6pPr indent="0" lvl="5" marL="0" algn="r">
              <a:spcBef>
                <a:spcPts val="0"/>
              </a:spcBef>
              <a:buNone/>
              <a:defRPr b="1" i="0" sz="1067">
                <a:solidFill>
                  <a:schemeClr val="lt1"/>
                </a:solidFill>
                <a:latin typeface="Verdana"/>
                <a:ea typeface="Verdana"/>
                <a:cs typeface="Verdana"/>
                <a:sym typeface="Verdana"/>
              </a:defRPr>
            </a:lvl6pPr>
            <a:lvl7pPr indent="0" lvl="6" marL="0" algn="r">
              <a:spcBef>
                <a:spcPts val="0"/>
              </a:spcBef>
              <a:buNone/>
              <a:defRPr b="1" i="0" sz="1067">
                <a:solidFill>
                  <a:schemeClr val="lt1"/>
                </a:solidFill>
                <a:latin typeface="Verdana"/>
                <a:ea typeface="Verdana"/>
                <a:cs typeface="Verdana"/>
                <a:sym typeface="Verdana"/>
              </a:defRPr>
            </a:lvl7pPr>
            <a:lvl8pPr indent="0" lvl="7" marL="0" algn="r">
              <a:spcBef>
                <a:spcPts val="0"/>
              </a:spcBef>
              <a:buNone/>
              <a:defRPr b="1" i="0" sz="1067">
                <a:solidFill>
                  <a:schemeClr val="lt1"/>
                </a:solidFill>
                <a:latin typeface="Verdana"/>
                <a:ea typeface="Verdana"/>
                <a:cs typeface="Verdana"/>
                <a:sym typeface="Verdana"/>
              </a:defRPr>
            </a:lvl8pPr>
            <a:lvl9pPr indent="0" lvl="8" marL="0" algn="r">
              <a:spcBef>
                <a:spcPts val="0"/>
              </a:spcBef>
              <a:buNone/>
              <a:defRPr b="1" i="0" sz="1067">
                <a:solidFill>
                  <a:schemeClr val="lt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
        <p:nvSpPr>
          <p:cNvPr id="199" name="Google Shape;199;g3fa1d372cd3_1_76"/>
          <p:cNvSpPr txBox="1"/>
          <p:nvPr>
            <p:ph idx="11" type="ftr"/>
          </p:nvPr>
        </p:nvSpPr>
        <p:spPr>
          <a:xfrm>
            <a:off x="5124172" y="6377175"/>
            <a:ext cx="5949600" cy="195000"/>
          </a:xfrm>
          <a:prstGeom prst="rect">
            <a:avLst/>
          </a:prstGeom>
          <a:noFill/>
          <a:ln>
            <a:noFill/>
          </a:ln>
        </p:spPr>
        <p:txBody>
          <a:bodyPr anchorCtr="0" anchor="ctr" bIns="0" lIns="0" spcFirstLastPara="1" rIns="0" wrap="square" tIns="0">
            <a:noAutofit/>
          </a:bodyPr>
          <a:lstStyle>
            <a:lvl1pPr lvl="0" algn="r">
              <a:spcBef>
                <a:spcPts val="0"/>
              </a:spcBef>
              <a:spcAft>
                <a:spcPts val="0"/>
              </a:spcAft>
              <a:buSzPts val="1400"/>
              <a:buNone/>
              <a:defRPr sz="1067">
                <a:solidFill>
                  <a:schemeClr val="dk1"/>
                </a:solidFill>
                <a:latin typeface="Verdana"/>
                <a:ea typeface="Verdana"/>
                <a:cs typeface="Verdana"/>
                <a:sym typeface="Verdana"/>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00" name="Shape 200"/>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1" name="Shape 201"/>
        <p:cNvGrpSpPr/>
        <p:nvPr/>
      </p:nvGrpSpPr>
      <p:grpSpPr>
        <a:xfrm>
          <a:off x="0" y="0"/>
          <a:ext cx="0" cy="0"/>
          <a:chOff x="0" y="0"/>
          <a:chExt cx="0" cy="0"/>
        </a:xfrm>
      </p:grpSpPr>
      <p:sp>
        <p:nvSpPr>
          <p:cNvPr id="202" name="Google Shape;202;g3fa1d372cd3_1_82"/>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3" name="Google Shape;203;g3fa1d372cd3_1_82"/>
          <p:cNvSpPr txBox="1"/>
          <p:nvPr>
            <p:ph idx="1" type="body"/>
          </p:nvPr>
        </p:nvSpPr>
        <p:spPr>
          <a:xfrm>
            <a:off x="831850" y="4589463"/>
            <a:ext cx="10515600" cy="15003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04" name="Shape 204"/>
        <p:cNvGrpSpPr/>
        <p:nvPr/>
      </p:nvGrpSpPr>
      <p:grpSpPr>
        <a:xfrm>
          <a:off x="0" y="0"/>
          <a:ext cx="0" cy="0"/>
          <a:chOff x="0" y="0"/>
          <a:chExt cx="0" cy="0"/>
        </a:xfrm>
      </p:grpSpPr>
      <p:sp>
        <p:nvSpPr>
          <p:cNvPr id="205" name="Google Shape;205;g3fa1d372cd3_1_85"/>
          <p:cNvSpPr txBox="1"/>
          <p:nvPr>
            <p:ph type="title"/>
          </p:nvPr>
        </p:nvSpPr>
        <p:spPr>
          <a:xfrm>
            <a:off x="838200" y="1565711"/>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6" name="Google Shape;206;g3fa1d372cd3_1_85"/>
          <p:cNvSpPr txBox="1"/>
          <p:nvPr>
            <p:ph idx="1" type="body"/>
          </p:nvPr>
        </p:nvSpPr>
        <p:spPr>
          <a:xfrm>
            <a:off x="838200" y="3026211"/>
            <a:ext cx="5181600" cy="3249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7" name="Google Shape;207;g3fa1d372cd3_1_85"/>
          <p:cNvSpPr txBox="1"/>
          <p:nvPr>
            <p:ph idx="2" type="body"/>
          </p:nvPr>
        </p:nvSpPr>
        <p:spPr>
          <a:xfrm>
            <a:off x="6172200" y="3026211"/>
            <a:ext cx="5181600" cy="3249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08" name="Shape 208"/>
        <p:cNvGrpSpPr/>
        <p:nvPr/>
      </p:nvGrpSpPr>
      <p:grpSpPr>
        <a:xfrm>
          <a:off x="0" y="0"/>
          <a:ext cx="0" cy="0"/>
          <a:chOff x="0" y="0"/>
          <a:chExt cx="0" cy="0"/>
        </a:xfrm>
      </p:grpSpPr>
      <p:sp>
        <p:nvSpPr>
          <p:cNvPr id="209" name="Google Shape;209;g3fa1d372cd3_1_89"/>
          <p:cNvSpPr txBox="1"/>
          <p:nvPr>
            <p:ph type="title"/>
          </p:nvPr>
        </p:nvSpPr>
        <p:spPr>
          <a:xfrm>
            <a:off x="839788" y="1558731"/>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0" name="Google Shape;210;g3fa1d372cd3_1_89"/>
          <p:cNvSpPr txBox="1"/>
          <p:nvPr>
            <p:ph idx="1" type="body"/>
          </p:nvPr>
        </p:nvSpPr>
        <p:spPr>
          <a:xfrm>
            <a:off x="839788" y="2874769"/>
            <a:ext cx="51579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11" name="Google Shape;211;g3fa1d372cd3_1_89"/>
          <p:cNvSpPr txBox="1"/>
          <p:nvPr>
            <p:ph idx="2" type="body"/>
          </p:nvPr>
        </p:nvSpPr>
        <p:spPr>
          <a:xfrm>
            <a:off x="839788" y="3698681"/>
            <a:ext cx="5157900" cy="2667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2" name="Google Shape;212;g3fa1d372cd3_1_89"/>
          <p:cNvSpPr txBox="1"/>
          <p:nvPr>
            <p:ph idx="3" type="body"/>
          </p:nvPr>
        </p:nvSpPr>
        <p:spPr>
          <a:xfrm>
            <a:off x="6172200" y="2874769"/>
            <a:ext cx="51831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13" name="Google Shape;213;g3fa1d372cd3_1_89"/>
          <p:cNvSpPr txBox="1"/>
          <p:nvPr>
            <p:ph idx="4" type="body"/>
          </p:nvPr>
        </p:nvSpPr>
        <p:spPr>
          <a:xfrm>
            <a:off x="6172200" y="3698681"/>
            <a:ext cx="5183100" cy="2667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14" name="Shape 214"/>
        <p:cNvGrpSpPr/>
        <p:nvPr/>
      </p:nvGrpSpPr>
      <p:grpSpPr>
        <a:xfrm>
          <a:off x="0" y="0"/>
          <a:ext cx="0" cy="0"/>
          <a:chOff x="0" y="0"/>
          <a:chExt cx="0" cy="0"/>
        </a:xfrm>
      </p:grpSpPr>
      <p:sp>
        <p:nvSpPr>
          <p:cNvPr id="215" name="Google Shape;215;g3fa1d372cd3_1_95"/>
          <p:cNvSpPr txBox="1"/>
          <p:nvPr>
            <p:ph type="title"/>
          </p:nvPr>
        </p:nvSpPr>
        <p:spPr>
          <a:xfrm>
            <a:off x="838200" y="1607592"/>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16" name="Shape 216"/>
        <p:cNvGrpSpPr/>
        <p:nvPr/>
      </p:nvGrpSpPr>
      <p:grpSpPr>
        <a:xfrm>
          <a:off x="0" y="0"/>
          <a:ext cx="0" cy="0"/>
          <a:chOff x="0" y="0"/>
          <a:chExt cx="0" cy="0"/>
        </a:xfrm>
      </p:grpSpPr>
      <p:sp>
        <p:nvSpPr>
          <p:cNvPr id="217" name="Google Shape;217;g3fa1d372cd3_1_97"/>
          <p:cNvSpPr txBox="1"/>
          <p:nvPr>
            <p:ph type="title"/>
          </p:nvPr>
        </p:nvSpPr>
        <p:spPr>
          <a:xfrm>
            <a:off x="839788" y="1650806"/>
            <a:ext cx="3932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8" name="Google Shape;218;g3fa1d372cd3_1_97"/>
          <p:cNvSpPr txBox="1"/>
          <p:nvPr>
            <p:ph idx="1" type="body"/>
          </p:nvPr>
        </p:nvSpPr>
        <p:spPr>
          <a:xfrm>
            <a:off x="5183188" y="2181032"/>
            <a:ext cx="6172200" cy="3905700"/>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19" name="Google Shape;219;g3fa1d372cd3_1_97"/>
          <p:cNvSpPr txBox="1"/>
          <p:nvPr>
            <p:ph idx="2" type="body"/>
          </p:nvPr>
        </p:nvSpPr>
        <p:spPr>
          <a:xfrm>
            <a:off x="839788" y="3251006"/>
            <a:ext cx="3932100" cy="3054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20" name="Shape 220"/>
        <p:cNvGrpSpPr/>
        <p:nvPr/>
      </p:nvGrpSpPr>
      <p:grpSpPr>
        <a:xfrm>
          <a:off x="0" y="0"/>
          <a:ext cx="0" cy="0"/>
          <a:chOff x="0" y="0"/>
          <a:chExt cx="0" cy="0"/>
        </a:xfrm>
      </p:grpSpPr>
      <p:sp>
        <p:nvSpPr>
          <p:cNvPr id="221" name="Google Shape;221;g3fa1d372cd3_1_101"/>
          <p:cNvSpPr txBox="1"/>
          <p:nvPr>
            <p:ph type="title"/>
          </p:nvPr>
        </p:nvSpPr>
        <p:spPr>
          <a:xfrm>
            <a:off x="839788" y="1594965"/>
            <a:ext cx="3932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2" name="Google Shape;222;g3fa1d372cd3_1_101"/>
          <p:cNvSpPr/>
          <p:nvPr>
            <p:ph idx="2" type="pic"/>
          </p:nvPr>
        </p:nvSpPr>
        <p:spPr>
          <a:xfrm>
            <a:off x="5183188" y="2125191"/>
            <a:ext cx="6172200" cy="4080300"/>
          </a:xfrm>
          <a:prstGeom prst="rect">
            <a:avLst/>
          </a:prstGeom>
          <a:noFill/>
          <a:ln>
            <a:noFill/>
          </a:ln>
        </p:spPr>
      </p:sp>
      <p:sp>
        <p:nvSpPr>
          <p:cNvPr id="223" name="Google Shape;223;g3fa1d372cd3_1_101"/>
          <p:cNvSpPr txBox="1"/>
          <p:nvPr>
            <p:ph idx="1" type="body"/>
          </p:nvPr>
        </p:nvSpPr>
        <p:spPr>
          <a:xfrm>
            <a:off x="839788" y="3195165"/>
            <a:ext cx="3932100" cy="31911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p:cSld name="Section Divider">
    <p:bg>
      <p:bgPr>
        <a:solidFill>
          <a:schemeClr val="lt1"/>
        </a:solidFill>
      </p:bgPr>
    </p:bg>
    <p:spTree>
      <p:nvGrpSpPr>
        <p:cNvPr id="224" name="Shape 224"/>
        <p:cNvGrpSpPr/>
        <p:nvPr/>
      </p:nvGrpSpPr>
      <p:grpSpPr>
        <a:xfrm>
          <a:off x="0" y="0"/>
          <a:ext cx="0" cy="0"/>
          <a:chOff x="0" y="0"/>
          <a:chExt cx="0" cy="0"/>
        </a:xfrm>
      </p:grpSpPr>
      <p:cxnSp>
        <p:nvCxnSpPr>
          <p:cNvPr id="225" name="Google Shape;225;g3fa1d372cd3_1_105"/>
          <p:cNvCxnSpPr/>
          <p:nvPr/>
        </p:nvCxnSpPr>
        <p:spPr>
          <a:xfrm>
            <a:off x="458318" y="5956014"/>
            <a:ext cx="11430000" cy="0"/>
          </a:xfrm>
          <a:prstGeom prst="straightConnector1">
            <a:avLst/>
          </a:prstGeom>
          <a:noFill/>
          <a:ln cap="flat" cmpd="sng" w="19050">
            <a:solidFill>
              <a:schemeClr val="dk2"/>
            </a:solidFill>
            <a:prstDash val="solid"/>
            <a:miter lim="800000"/>
            <a:headEnd len="sm" w="sm" type="none"/>
            <a:tailEnd len="sm" w="sm" type="none"/>
          </a:ln>
        </p:spPr>
      </p:cxnSp>
      <p:sp>
        <p:nvSpPr>
          <p:cNvPr id="226" name="Google Shape;226;g3fa1d372cd3_1_105"/>
          <p:cNvSpPr txBox="1"/>
          <p:nvPr>
            <p:ph type="title"/>
          </p:nvPr>
        </p:nvSpPr>
        <p:spPr>
          <a:xfrm>
            <a:off x="3383616" y="4813747"/>
            <a:ext cx="5424900" cy="6402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3400"/>
              <a:buFont typeface="Arial"/>
              <a:buNone/>
              <a:defRPr b="1" i="0" sz="2100">
                <a:latin typeface="Avenir"/>
                <a:ea typeface="Avenir"/>
                <a:cs typeface="Avenir"/>
                <a:sym typeface="Aveni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7" name="Google Shape;227;g3fa1d372cd3_1_105"/>
          <p:cNvSpPr txBox="1"/>
          <p:nvPr>
            <p:ph idx="1" type="body"/>
          </p:nvPr>
        </p:nvSpPr>
        <p:spPr>
          <a:xfrm>
            <a:off x="708659" y="1154884"/>
            <a:ext cx="10774800" cy="364680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dk1"/>
              </a:buClr>
              <a:buSzPts val="4800"/>
              <a:buNone/>
              <a:defRPr b="0" i="0" sz="4800">
                <a:latin typeface="Avenir"/>
                <a:ea typeface="Avenir"/>
                <a:cs typeface="Avenir"/>
                <a:sym typeface="Avenir"/>
              </a:defRPr>
            </a:lvl1pPr>
            <a:lvl2pPr indent="-533400" lvl="1" marL="914400" algn="ctr">
              <a:lnSpc>
                <a:spcPct val="90000"/>
              </a:lnSpc>
              <a:spcBef>
                <a:spcPts val="500"/>
              </a:spcBef>
              <a:spcAft>
                <a:spcPts val="0"/>
              </a:spcAft>
              <a:buClr>
                <a:schemeClr val="dk1"/>
              </a:buClr>
              <a:buSzPts val="4800"/>
              <a:buChar char="•"/>
              <a:defRPr b="0" i="0" sz="4800">
                <a:latin typeface="Avenir"/>
                <a:ea typeface="Avenir"/>
                <a:cs typeface="Avenir"/>
                <a:sym typeface="Avenir"/>
              </a:defRPr>
            </a:lvl2pPr>
            <a:lvl3pPr indent="-533400" lvl="2" marL="1371600" algn="ctr">
              <a:lnSpc>
                <a:spcPct val="90000"/>
              </a:lnSpc>
              <a:spcBef>
                <a:spcPts val="500"/>
              </a:spcBef>
              <a:spcAft>
                <a:spcPts val="0"/>
              </a:spcAft>
              <a:buClr>
                <a:schemeClr val="dk1"/>
              </a:buClr>
              <a:buSzPts val="4800"/>
              <a:buChar char="•"/>
              <a:defRPr b="0" i="0" sz="4800">
                <a:latin typeface="Avenir"/>
                <a:ea typeface="Avenir"/>
                <a:cs typeface="Avenir"/>
                <a:sym typeface="Avenir"/>
              </a:defRPr>
            </a:lvl3pPr>
            <a:lvl4pPr indent="-533400" lvl="3" marL="1828800" algn="ctr">
              <a:lnSpc>
                <a:spcPct val="90000"/>
              </a:lnSpc>
              <a:spcBef>
                <a:spcPts val="500"/>
              </a:spcBef>
              <a:spcAft>
                <a:spcPts val="0"/>
              </a:spcAft>
              <a:buClr>
                <a:schemeClr val="dk1"/>
              </a:buClr>
              <a:buSzPts val="4800"/>
              <a:buChar char="•"/>
              <a:defRPr b="0" i="0" sz="4800">
                <a:latin typeface="Avenir"/>
                <a:ea typeface="Avenir"/>
                <a:cs typeface="Avenir"/>
                <a:sym typeface="Avenir"/>
              </a:defRPr>
            </a:lvl4pPr>
            <a:lvl5pPr indent="-533400" lvl="4" marL="2286000" algn="ctr">
              <a:lnSpc>
                <a:spcPct val="90000"/>
              </a:lnSpc>
              <a:spcBef>
                <a:spcPts val="500"/>
              </a:spcBef>
              <a:spcAft>
                <a:spcPts val="0"/>
              </a:spcAft>
              <a:buClr>
                <a:schemeClr val="dk1"/>
              </a:buClr>
              <a:buSzPts val="4800"/>
              <a:buChar char="•"/>
              <a:defRPr b="0" i="0" sz="4800">
                <a:latin typeface="Avenir"/>
                <a:ea typeface="Avenir"/>
                <a:cs typeface="Avenir"/>
                <a:sym typeface="Aveni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228" name="Google Shape;228;g3fa1d372cd3_1_105"/>
          <p:cNvPicPr preferRelativeResize="0"/>
          <p:nvPr/>
        </p:nvPicPr>
        <p:blipFill rotWithShape="1">
          <a:blip r:embed="rId2">
            <a:alphaModFix/>
          </a:blip>
          <a:srcRect b="0" l="0" r="0" t="0"/>
          <a:stretch/>
        </p:blipFill>
        <p:spPr>
          <a:xfrm>
            <a:off x="156227" y="6055273"/>
            <a:ext cx="3333750" cy="695325"/>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33" name="Shape 233"/>
        <p:cNvGrpSpPr/>
        <p:nvPr/>
      </p:nvGrpSpPr>
      <p:grpSpPr>
        <a:xfrm>
          <a:off x="0" y="0"/>
          <a:ext cx="0" cy="0"/>
          <a:chOff x="0" y="0"/>
          <a:chExt cx="0" cy="0"/>
        </a:xfrm>
      </p:grpSpPr>
      <p:sp>
        <p:nvSpPr>
          <p:cNvPr id="234" name="Google Shape;234;g3fa1d372cd3_1_368"/>
          <p:cNvSpPr txBox="1"/>
          <p:nvPr>
            <p:ph type="ctrTitle"/>
          </p:nvPr>
        </p:nvSpPr>
        <p:spPr>
          <a:xfrm>
            <a:off x="415611" y="992767"/>
            <a:ext cx="11360700" cy="27369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6900"/>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p:txBody>
      </p:sp>
      <p:sp>
        <p:nvSpPr>
          <p:cNvPr id="235" name="Google Shape;235;g3fa1d372cd3_1_368"/>
          <p:cNvSpPr txBox="1"/>
          <p:nvPr>
            <p:ph idx="1" type="subTitle"/>
          </p:nvPr>
        </p:nvSpPr>
        <p:spPr>
          <a:xfrm>
            <a:off x="415600" y="3778833"/>
            <a:ext cx="11360700" cy="10569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236" name="Google Shape;236;g3fa1d372cd3_1_36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7" name="Shape 237"/>
        <p:cNvGrpSpPr/>
        <p:nvPr/>
      </p:nvGrpSpPr>
      <p:grpSpPr>
        <a:xfrm>
          <a:off x="0" y="0"/>
          <a:ext cx="0" cy="0"/>
          <a:chOff x="0" y="0"/>
          <a:chExt cx="0" cy="0"/>
        </a:xfrm>
      </p:grpSpPr>
      <p:sp>
        <p:nvSpPr>
          <p:cNvPr id="238" name="Google Shape;238;g3fa1d372cd3_1_372"/>
          <p:cNvSpPr txBox="1"/>
          <p:nvPr>
            <p:ph type="title"/>
          </p:nvPr>
        </p:nvSpPr>
        <p:spPr>
          <a:xfrm>
            <a:off x="415600" y="2867800"/>
            <a:ext cx="11360700" cy="1122300"/>
          </a:xfrm>
          <a:prstGeom prst="rect">
            <a:avLst/>
          </a:prstGeom>
        </p:spPr>
        <p:txBody>
          <a:bodyPr anchorCtr="0" anchor="ctr" bIns="121900" lIns="121900" spcFirstLastPara="1" rIns="121900" wrap="square" tIns="12190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239" name="Google Shape;239;g3fa1d372cd3_1_37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40" name="Shape 240"/>
        <p:cNvGrpSpPr/>
        <p:nvPr/>
      </p:nvGrpSpPr>
      <p:grpSpPr>
        <a:xfrm>
          <a:off x="0" y="0"/>
          <a:ext cx="0" cy="0"/>
          <a:chOff x="0" y="0"/>
          <a:chExt cx="0" cy="0"/>
        </a:xfrm>
      </p:grpSpPr>
      <p:sp>
        <p:nvSpPr>
          <p:cNvPr id="241" name="Google Shape;241;g3fa1d372cd3_1_375"/>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242" name="Google Shape;242;g3fa1d372cd3_1_375"/>
          <p:cNvSpPr txBox="1"/>
          <p:nvPr>
            <p:ph idx="1" type="body"/>
          </p:nvPr>
        </p:nvSpPr>
        <p:spPr>
          <a:xfrm>
            <a:off x="415600" y="1536633"/>
            <a:ext cx="11360700" cy="4555200"/>
          </a:xfrm>
          <a:prstGeom prst="rect">
            <a:avLst/>
          </a:prstGeom>
        </p:spPr>
        <p:txBody>
          <a:bodyPr anchorCtr="0" anchor="t"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243" name="Google Shape;243;g3fa1d372cd3_1_375"/>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4" name="Shape 244"/>
        <p:cNvGrpSpPr/>
        <p:nvPr/>
      </p:nvGrpSpPr>
      <p:grpSpPr>
        <a:xfrm>
          <a:off x="0" y="0"/>
          <a:ext cx="0" cy="0"/>
          <a:chOff x="0" y="0"/>
          <a:chExt cx="0" cy="0"/>
        </a:xfrm>
      </p:grpSpPr>
      <p:sp>
        <p:nvSpPr>
          <p:cNvPr id="245" name="Google Shape;245;g3fa1d372cd3_1_379"/>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246" name="Google Shape;246;g3fa1d372cd3_1_379"/>
          <p:cNvSpPr txBox="1"/>
          <p:nvPr>
            <p:ph idx="1" type="body"/>
          </p:nvPr>
        </p:nvSpPr>
        <p:spPr>
          <a:xfrm>
            <a:off x="4156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47" name="Google Shape;247;g3fa1d372cd3_1_379"/>
          <p:cNvSpPr txBox="1"/>
          <p:nvPr>
            <p:ph idx="2" type="body"/>
          </p:nvPr>
        </p:nvSpPr>
        <p:spPr>
          <a:xfrm>
            <a:off x="64432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48" name="Google Shape;248;g3fa1d372cd3_1_37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9" name="Shape 249"/>
        <p:cNvGrpSpPr/>
        <p:nvPr/>
      </p:nvGrpSpPr>
      <p:grpSpPr>
        <a:xfrm>
          <a:off x="0" y="0"/>
          <a:ext cx="0" cy="0"/>
          <a:chOff x="0" y="0"/>
          <a:chExt cx="0" cy="0"/>
        </a:xfrm>
      </p:grpSpPr>
      <p:sp>
        <p:nvSpPr>
          <p:cNvPr id="250" name="Google Shape;250;g3fa1d372cd3_1_384"/>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251" name="Google Shape;251;g3fa1d372cd3_1_38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52" name="Shape 252"/>
        <p:cNvGrpSpPr/>
        <p:nvPr/>
      </p:nvGrpSpPr>
      <p:grpSpPr>
        <a:xfrm>
          <a:off x="0" y="0"/>
          <a:ext cx="0" cy="0"/>
          <a:chOff x="0" y="0"/>
          <a:chExt cx="0" cy="0"/>
        </a:xfrm>
      </p:grpSpPr>
      <p:sp>
        <p:nvSpPr>
          <p:cNvPr id="253" name="Google Shape;253;g3fa1d372cd3_1_387"/>
          <p:cNvSpPr txBox="1"/>
          <p:nvPr>
            <p:ph type="title"/>
          </p:nvPr>
        </p:nvSpPr>
        <p:spPr>
          <a:xfrm>
            <a:off x="415600" y="740800"/>
            <a:ext cx="3744000" cy="1007700"/>
          </a:xfrm>
          <a:prstGeom prst="rect">
            <a:avLst/>
          </a:prstGeom>
        </p:spPr>
        <p:txBody>
          <a:bodyPr anchorCtr="0" anchor="b" bIns="121900" lIns="121900" spcFirstLastPara="1" rIns="121900" wrap="square" tIns="12190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254" name="Google Shape;254;g3fa1d372cd3_1_387"/>
          <p:cNvSpPr txBox="1"/>
          <p:nvPr>
            <p:ph idx="1" type="body"/>
          </p:nvPr>
        </p:nvSpPr>
        <p:spPr>
          <a:xfrm>
            <a:off x="415600" y="1852800"/>
            <a:ext cx="3744000" cy="4239300"/>
          </a:xfrm>
          <a:prstGeom prst="rect">
            <a:avLst/>
          </a:prstGeom>
        </p:spPr>
        <p:txBody>
          <a:bodyPr anchorCtr="0" anchor="t" bIns="121900" lIns="121900" spcFirstLastPara="1" rIns="121900" wrap="square" tIns="121900">
            <a:normAutofit/>
          </a:bodyPr>
          <a:lstStyle>
            <a:lvl1pPr indent="-330200" lvl="0" marL="457200">
              <a:spcBef>
                <a:spcPts val="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55" name="Google Shape;255;g3fa1d372cd3_1_387"/>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56" name="Shape 256"/>
        <p:cNvGrpSpPr/>
        <p:nvPr/>
      </p:nvGrpSpPr>
      <p:grpSpPr>
        <a:xfrm>
          <a:off x="0" y="0"/>
          <a:ext cx="0" cy="0"/>
          <a:chOff x="0" y="0"/>
          <a:chExt cx="0" cy="0"/>
        </a:xfrm>
      </p:grpSpPr>
      <p:sp>
        <p:nvSpPr>
          <p:cNvPr id="257" name="Google Shape;257;g3fa1d372cd3_1_391"/>
          <p:cNvSpPr txBox="1"/>
          <p:nvPr>
            <p:ph type="title"/>
          </p:nvPr>
        </p:nvSpPr>
        <p:spPr>
          <a:xfrm>
            <a:off x="653667" y="600200"/>
            <a:ext cx="8490300" cy="5454300"/>
          </a:xfrm>
          <a:prstGeom prst="rect">
            <a:avLst/>
          </a:prstGeom>
        </p:spPr>
        <p:txBody>
          <a:bodyPr anchorCtr="0" anchor="ctr" bIns="121900" lIns="121900" spcFirstLastPara="1" rIns="121900" wrap="square" tIns="121900">
            <a:norm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p:txBody>
      </p:sp>
      <p:sp>
        <p:nvSpPr>
          <p:cNvPr id="258" name="Google Shape;258;g3fa1d372cd3_1_39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59" name="Shape 259"/>
        <p:cNvGrpSpPr/>
        <p:nvPr/>
      </p:nvGrpSpPr>
      <p:grpSpPr>
        <a:xfrm>
          <a:off x="0" y="0"/>
          <a:ext cx="0" cy="0"/>
          <a:chOff x="0" y="0"/>
          <a:chExt cx="0" cy="0"/>
        </a:xfrm>
      </p:grpSpPr>
      <p:sp>
        <p:nvSpPr>
          <p:cNvPr id="260" name="Google Shape;260;g3fa1d372cd3_1_394"/>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61" name="Google Shape;261;g3fa1d372cd3_1_394"/>
          <p:cNvSpPr txBox="1"/>
          <p:nvPr>
            <p:ph type="title"/>
          </p:nvPr>
        </p:nvSpPr>
        <p:spPr>
          <a:xfrm>
            <a:off x="354000" y="1644233"/>
            <a:ext cx="5393700" cy="19764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p:txBody>
      </p:sp>
      <p:sp>
        <p:nvSpPr>
          <p:cNvPr id="262" name="Google Shape;262;g3fa1d372cd3_1_394"/>
          <p:cNvSpPr txBox="1"/>
          <p:nvPr>
            <p:ph idx="1" type="subTitle"/>
          </p:nvPr>
        </p:nvSpPr>
        <p:spPr>
          <a:xfrm>
            <a:off x="354000" y="3737433"/>
            <a:ext cx="5393700" cy="16467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63" name="Google Shape;263;g3fa1d372cd3_1_394"/>
          <p:cNvSpPr txBox="1"/>
          <p:nvPr>
            <p:ph idx="2" type="body"/>
          </p:nvPr>
        </p:nvSpPr>
        <p:spPr>
          <a:xfrm>
            <a:off x="6586000" y="965433"/>
            <a:ext cx="5115900" cy="4926900"/>
          </a:xfrm>
          <a:prstGeom prst="rect">
            <a:avLst/>
          </a:prstGeom>
        </p:spPr>
        <p:txBody>
          <a:bodyPr anchorCtr="0" anchor="ctr"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264" name="Google Shape;264;g3fa1d372cd3_1_39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65" name="Shape 265"/>
        <p:cNvGrpSpPr/>
        <p:nvPr/>
      </p:nvGrpSpPr>
      <p:grpSpPr>
        <a:xfrm>
          <a:off x="0" y="0"/>
          <a:ext cx="0" cy="0"/>
          <a:chOff x="0" y="0"/>
          <a:chExt cx="0" cy="0"/>
        </a:xfrm>
      </p:grpSpPr>
      <p:sp>
        <p:nvSpPr>
          <p:cNvPr id="266" name="Google Shape;266;g3fa1d372cd3_1_400"/>
          <p:cNvSpPr txBox="1"/>
          <p:nvPr>
            <p:ph idx="1" type="body"/>
          </p:nvPr>
        </p:nvSpPr>
        <p:spPr>
          <a:xfrm>
            <a:off x="415600" y="5640767"/>
            <a:ext cx="7998300" cy="806700"/>
          </a:xfrm>
          <a:prstGeom prst="rect">
            <a:avLst/>
          </a:prstGeom>
        </p:spPr>
        <p:txBody>
          <a:bodyPr anchorCtr="0" anchor="ctr" bIns="121900" lIns="121900" spcFirstLastPara="1" rIns="121900" wrap="square" tIns="121900">
            <a:normAutofit/>
          </a:bodyPr>
          <a:lstStyle>
            <a:lvl1pPr indent="-228600" lvl="0" marL="457200">
              <a:lnSpc>
                <a:spcPct val="100000"/>
              </a:lnSpc>
              <a:spcBef>
                <a:spcPts val="0"/>
              </a:spcBef>
              <a:spcAft>
                <a:spcPts val="0"/>
              </a:spcAft>
              <a:buSzPts val="2400"/>
              <a:buNone/>
              <a:defRPr/>
            </a:lvl1pPr>
          </a:lstStyle>
          <a:p/>
        </p:txBody>
      </p:sp>
      <p:sp>
        <p:nvSpPr>
          <p:cNvPr id="267" name="Google Shape;267;g3fa1d372cd3_1_40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68" name="Shape 268"/>
        <p:cNvGrpSpPr/>
        <p:nvPr/>
      </p:nvGrpSpPr>
      <p:grpSpPr>
        <a:xfrm>
          <a:off x="0" y="0"/>
          <a:ext cx="0" cy="0"/>
          <a:chOff x="0" y="0"/>
          <a:chExt cx="0" cy="0"/>
        </a:xfrm>
      </p:grpSpPr>
      <p:sp>
        <p:nvSpPr>
          <p:cNvPr id="269" name="Google Shape;269;g3fa1d372cd3_1_403"/>
          <p:cNvSpPr txBox="1"/>
          <p:nvPr>
            <p:ph hasCustomPrompt="1" type="title"/>
          </p:nvPr>
        </p:nvSpPr>
        <p:spPr>
          <a:xfrm>
            <a:off x="415600" y="1474833"/>
            <a:ext cx="11360700" cy="26181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270" name="Google Shape;270;g3fa1d372cd3_1_403"/>
          <p:cNvSpPr txBox="1"/>
          <p:nvPr>
            <p:ph idx="1" type="body"/>
          </p:nvPr>
        </p:nvSpPr>
        <p:spPr>
          <a:xfrm>
            <a:off x="415600" y="4202967"/>
            <a:ext cx="11360700" cy="1734300"/>
          </a:xfrm>
          <a:prstGeom prst="rect">
            <a:avLst/>
          </a:prstGeom>
        </p:spPr>
        <p:txBody>
          <a:bodyPr anchorCtr="0" anchor="t" bIns="121900" lIns="121900" spcFirstLastPara="1" rIns="121900" wrap="square" tIns="121900">
            <a:normAutofit/>
          </a:bodyPr>
          <a:lstStyle>
            <a:lvl1pPr indent="-381000" lvl="0" marL="457200" algn="ctr">
              <a:spcBef>
                <a:spcPts val="0"/>
              </a:spcBef>
              <a:spcAft>
                <a:spcPts val="0"/>
              </a:spcAft>
              <a:buSzPts val="2400"/>
              <a:buChar char="●"/>
              <a:defRPr/>
            </a:lvl1pPr>
            <a:lvl2pPr indent="-349250" lvl="1" marL="914400" algn="ctr">
              <a:spcBef>
                <a:spcPts val="0"/>
              </a:spcBef>
              <a:spcAft>
                <a:spcPts val="0"/>
              </a:spcAft>
              <a:buSzPts val="1900"/>
              <a:buChar char="○"/>
              <a:defRPr/>
            </a:lvl2pPr>
            <a:lvl3pPr indent="-349250" lvl="2" marL="1371600" algn="ctr">
              <a:spcBef>
                <a:spcPts val="0"/>
              </a:spcBef>
              <a:spcAft>
                <a:spcPts val="0"/>
              </a:spcAft>
              <a:buSzPts val="1900"/>
              <a:buChar char="■"/>
              <a:defRPr/>
            </a:lvl3pPr>
            <a:lvl4pPr indent="-349250" lvl="3" marL="1828800" algn="ctr">
              <a:spcBef>
                <a:spcPts val="0"/>
              </a:spcBef>
              <a:spcAft>
                <a:spcPts val="0"/>
              </a:spcAft>
              <a:buSzPts val="1900"/>
              <a:buChar char="●"/>
              <a:defRPr/>
            </a:lvl4pPr>
            <a:lvl5pPr indent="-349250" lvl="4" marL="2286000" algn="ctr">
              <a:spcBef>
                <a:spcPts val="0"/>
              </a:spcBef>
              <a:spcAft>
                <a:spcPts val="0"/>
              </a:spcAft>
              <a:buSzPts val="1900"/>
              <a:buChar char="○"/>
              <a:defRPr/>
            </a:lvl5pPr>
            <a:lvl6pPr indent="-349250" lvl="5" marL="2743200" algn="ctr">
              <a:spcBef>
                <a:spcPts val="0"/>
              </a:spcBef>
              <a:spcAft>
                <a:spcPts val="0"/>
              </a:spcAft>
              <a:buSzPts val="1900"/>
              <a:buChar char="■"/>
              <a:defRPr/>
            </a:lvl6pPr>
            <a:lvl7pPr indent="-349250" lvl="6" marL="3200400" algn="ctr">
              <a:spcBef>
                <a:spcPts val="0"/>
              </a:spcBef>
              <a:spcAft>
                <a:spcPts val="0"/>
              </a:spcAft>
              <a:buSzPts val="1900"/>
              <a:buChar char="●"/>
              <a:defRPr/>
            </a:lvl7pPr>
            <a:lvl8pPr indent="-349250" lvl="7" marL="3657600" algn="ctr">
              <a:spcBef>
                <a:spcPts val="0"/>
              </a:spcBef>
              <a:spcAft>
                <a:spcPts val="0"/>
              </a:spcAft>
              <a:buSzPts val="1900"/>
              <a:buChar char="○"/>
              <a:defRPr/>
            </a:lvl8pPr>
            <a:lvl9pPr indent="-349250" lvl="8" marL="4114800" algn="ctr">
              <a:spcBef>
                <a:spcPts val="0"/>
              </a:spcBef>
              <a:spcAft>
                <a:spcPts val="0"/>
              </a:spcAft>
              <a:buSzPts val="1900"/>
              <a:buChar char="■"/>
              <a:defRPr/>
            </a:lvl9pPr>
          </a:lstStyle>
          <a:p/>
        </p:txBody>
      </p:sp>
      <p:sp>
        <p:nvSpPr>
          <p:cNvPr id="271" name="Google Shape;271;g3fa1d372cd3_1_40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2" name="Shape 272"/>
        <p:cNvGrpSpPr/>
        <p:nvPr/>
      </p:nvGrpSpPr>
      <p:grpSpPr>
        <a:xfrm>
          <a:off x="0" y="0"/>
          <a:ext cx="0" cy="0"/>
          <a:chOff x="0" y="0"/>
          <a:chExt cx="0" cy="0"/>
        </a:xfrm>
      </p:grpSpPr>
      <p:sp>
        <p:nvSpPr>
          <p:cNvPr id="273" name="Google Shape;273;g3fa1d372cd3_1_407"/>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274" name="Shape 274"/>
        <p:cNvGrpSpPr/>
        <p:nvPr/>
      </p:nvGrpSpPr>
      <p:grpSpPr>
        <a:xfrm>
          <a:off x="0" y="0"/>
          <a:ext cx="0" cy="0"/>
          <a:chOff x="0" y="0"/>
          <a:chExt cx="0" cy="0"/>
        </a:xfrm>
      </p:grpSpPr>
      <p:sp>
        <p:nvSpPr>
          <p:cNvPr id="275" name="Google Shape;275;g3fa1d372cd3_1_409"/>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276" name="Google Shape;276;g3fa1d372cd3_1_409"/>
          <p:cNvSpPr txBox="1"/>
          <p:nvPr>
            <p:ph idx="1" type="body"/>
          </p:nvPr>
        </p:nvSpPr>
        <p:spPr>
          <a:xfrm>
            <a:off x="831850" y="4589463"/>
            <a:ext cx="10515600" cy="15003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100"/>
              </a:spcBef>
              <a:spcAft>
                <a:spcPts val="0"/>
              </a:spcAft>
              <a:buClr>
                <a:srgbClr val="888888"/>
              </a:buClr>
              <a:buSzPts val="2400"/>
              <a:buNone/>
              <a:defRPr sz="2400">
                <a:solidFill>
                  <a:srgbClr val="888888"/>
                </a:solidFill>
              </a:defRPr>
            </a:lvl1pPr>
            <a:lvl2pPr indent="-228600" lvl="1" marL="914400" algn="l">
              <a:lnSpc>
                <a:spcPct val="90000"/>
              </a:lnSpc>
              <a:spcBef>
                <a:spcPts val="1600"/>
              </a:spcBef>
              <a:spcAft>
                <a:spcPts val="0"/>
              </a:spcAft>
              <a:buClr>
                <a:srgbClr val="888888"/>
              </a:buClr>
              <a:buSzPts val="2000"/>
              <a:buNone/>
              <a:defRPr sz="2000">
                <a:solidFill>
                  <a:srgbClr val="888888"/>
                </a:solidFill>
              </a:defRPr>
            </a:lvl2pPr>
            <a:lvl3pPr indent="-228600" lvl="2" marL="1371600" algn="l">
              <a:lnSpc>
                <a:spcPct val="90000"/>
              </a:lnSpc>
              <a:spcBef>
                <a:spcPts val="1600"/>
              </a:spcBef>
              <a:spcAft>
                <a:spcPts val="0"/>
              </a:spcAft>
              <a:buClr>
                <a:srgbClr val="888888"/>
              </a:buClr>
              <a:buSzPts val="1900"/>
              <a:buNone/>
              <a:defRPr sz="1900">
                <a:solidFill>
                  <a:srgbClr val="888888"/>
                </a:solidFill>
              </a:defRPr>
            </a:lvl3pPr>
            <a:lvl4pPr indent="-228600" lvl="3" marL="1828800" algn="l">
              <a:lnSpc>
                <a:spcPct val="90000"/>
              </a:lnSpc>
              <a:spcBef>
                <a:spcPts val="1600"/>
              </a:spcBef>
              <a:spcAft>
                <a:spcPts val="0"/>
              </a:spcAft>
              <a:buClr>
                <a:srgbClr val="888888"/>
              </a:buClr>
              <a:buSzPts val="1600"/>
              <a:buNone/>
              <a:defRPr sz="1600">
                <a:solidFill>
                  <a:srgbClr val="888888"/>
                </a:solidFill>
              </a:defRPr>
            </a:lvl4pPr>
            <a:lvl5pPr indent="-228600" lvl="4" marL="2286000" algn="l">
              <a:lnSpc>
                <a:spcPct val="90000"/>
              </a:lnSpc>
              <a:spcBef>
                <a:spcPts val="1600"/>
              </a:spcBef>
              <a:spcAft>
                <a:spcPts val="0"/>
              </a:spcAft>
              <a:buClr>
                <a:srgbClr val="888888"/>
              </a:buClr>
              <a:buSzPts val="1600"/>
              <a:buNone/>
              <a:defRPr sz="1600">
                <a:solidFill>
                  <a:srgbClr val="888888"/>
                </a:solidFill>
              </a:defRPr>
            </a:lvl5pPr>
            <a:lvl6pPr indent="-228600" lvl="5" marL="2743200" algn="l">
              <a:lnSpc>
                <a:spcPct val="90000"/>
              </a:lnSpc>
              <a:spcBef>
                <a:spcPts val="1600"/>
              </a:spcBef>
              <a:spcAft>
                <a:spcPts val="0"/>
              </a:spcAft>
              <a:buClr>
                <a:srgbClr val="888888"/>
              </a:buClr>
              <a:buSzPts val="1600"/>
              <a:buNone/>
              <a:defRPr sz="1600">
                <a:solidFill>
                  <a:srgbClr val="888888"/>
                </a:solidFill>
              </a:defRPr>
            </a:lvl6pPr>
            <a:lvl7pPr indent="-228600" lvl="6" marL="3200400" algn="l">
              <a:lnSpc>
                <a:spcPct val="90000"/>
              </a:lnSpc>
              <a:spcBef>
                <a:spcPts val="1600"/>
              </a:spcBef>
              <a:spcAft>
                <a:spcPts val="0"/>
              </a:spcAft>
              <a:buClr>
                <a:srgbClr val="888888"/>
              </a:buClr>
              <a:buSzPts val="1600"/>
              <a:buNone/>
              <a:defRPr sz="1600">
                <a:solidFill>
                  <a:srgbClr val="888888"/>
                </a:solidFill>
              </a:defRPr>
            </a:lvl7pPr>
            <a:lvl8pPr indent="-228600" lvl="7" marL="3657600" algn="l">
              <a:lnSpc>
                <a:spcPct val="90000"/>
              </a:lnSpc>
              <a:spcBef>
                <a:spcPts val="1600"/>
              </a:spcBef>
              <a:spcAft>
                <a:spcPts val="0"/>
              </a:spcAft>
              <a:buClr>
                <a:srgbClr val="888888"/>
              </a:buClr>
              <a:buSzPts val="1600"/>
              <a:buNone/>
              <a:defRPr sz="1600">
                <a:solidFill>
                  <a:srgbClr val="888888"/>
                </a:solidFill>
              </a:defRPr>
            </a:lvl8pPr>
            <a:lvl9pPr indent="-228600" lvl="8" marL="4114800" algn="l">
              <a:lnSpc>
                <a:spcPct val="90000"/>
              </a:lnSpc>
              <a:spcBef>
                <a:spcPts val="1600"/>
              </a:spcBef>
              <a:spcAft>
                <a:spcPts val="1600"/>
              </a:spcAft>
              <a:buClr>
                <a:srgbClr val="888888"/>
              </a:buClr>
              <a:buSzPts val="1600"/>
              <a:buNone/>
              <a:defRPr sz="1600">
                <a:solidFill>
                  <a:srgbClr val="888888"/>
                </a:solidFill>
              </a:defRPr>
            </a:lvl9pPr>
          </a:lstStyle>
          <a:p/>
        </p:txBody>
      </p:sp>
      <p:sp>
        <p:nvSpPr>
          <p:cNvPr id="277" name="Google Shape;277;g3fa1d372cd3_1_40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500"/>
              <a:buNone/>
              <a:defRPr sz="1500"/>
            </a:lvl1pPr>
            <a:lvl2pPr lvl="1" algn="l">
              <a:spcBef>
                <a:spcPts val="0"/>
              </a:spcBef>
              <a:spcAft>
                <a:spcPts val="0"/>
              </a:spcAft>
              <a:buSzPts val="1500"/>
              <a:buNone/>
              <a:defRPr sz="1500"/>
            </a:lvl2pPr>
            <a:lvl3pPr lvl="2" algn="l">
              <a:spcBef>
                <a:spcPts val="0"/>
              </a:spcBef>
              <a:spcAft>
                <a:spcPts val="0"/>
              </a:spcAft>
              <a:buSzPts val="1500"/>
              <a:buNone/>
              <a:defRPr sz="1500"/>
            </a:lvl3pPr>
            <a:lvl4pPr lvl="3" algn="l">
              <a:spcBef>
                <a:spcPts val="0"/>
              </a:spcBef>
              <a:spcAft>
                <a:spcPts val="0"/>
              </a:spcAft>
              <a:buSzPts val="1500"/>
              <a:buNone/>
              <a:defRPr sz="1500"/>
            </a:lvl4pPr>
            <a:lvl5pPr lvl="4" algn="l">
              <a:spcBef>
                <a:spcPts val="0"/>
              </a:spcBef>
              <a:spcAft>
                <a:spcPts val="0"/>
              </a:spcAft>
              <a:buSzPts val="1500"/>
              <a:buNone/>
              <a:defRPr sz="1500"/>
            </a:lvl5pPr>
            <a:lvl6pPr lvl="5" algn="l">
              <a:spcBef>
                <a:spcPts val="0"/>
              </a:spcBef>
              <a:spcAft>
                <a:spcPts val="0"/>
              </a:spcAft>
              <a:buSzPts val="1500"/>
              <a:buNone/>
              <a:defRPr sz="1500"/>
            </a:lvl6pPr>
            <a:lvl7pPr lvl="6" algn="l">
              <a:spcBef>
                <a:spcPts val="0"/>
              </a:spcBef>
              <a:spcAft>
                <a:spcPts val="0"/>
              </a:spcAft>
              <a:buSzPts val="1500"/>
              <a:buNone/>
              <a:defRPr sz="1500"/>
            </a:lvl7pPr>
            <a:lvl8pPr lvl="7" algn="l">
              <a:spcBef>
                <a:spcPts val="0"/>
              </a:spcBef>
              <a:spcAft>
                <a:spcPts val="0"/>
              </a:spcAft>
              <a:buSzPts val="1500"/>
              <a:buNone/>
              <a:defRPr sz="1500"/>
            </a:lvl8pPr>
            <a:lvl9pPr lvl="8" algn="l">
              <a:spcBef>
                <a:spcPts val="0"/>
              </a:spcBef>
              <a:spcAft>
                <a:spcPts val="0"/>
              </a:spcAft>
              <a:buSzPts val="1500"/>
              <a:buNone/>
              <a:defRPr sz="1500"/>
            </a:lvl9pPr>
          </a:lstStyle>
          <a:p/>
        </p:txBody>
      </p:sp>
      <p:sp>
        <p:nvSpPr>
          <p:cNvPr id="278" name="Google Shape;278;g3fa1d372cd3_1_40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500"/>
              <a:buNone/>
              <a:defRPr sz="1500"/>
            </a:lvl1pPr>
            <a:lvl2pPr lvl="1" algn="l">
              <a:spcBef>
                <a:spcPts val="0"/>
              </a:spcBef>
              <a:spcAft>
                <a:spcPts val="0"/>
              </a:spcAft>
              <a:buSzPts val="1500"/>
              <a:buNone/>
              <a:defRPr sz="1500"/>
            </a:lvl2pPr>
            <a:lvl3pPr lvl="2" algn="l">
              <a:spcBef>
                <a:spcPts val="0"/>
              </a:spcBef>
              <a:spcAft>
                <a:spcPts val="0"/>
              </a:spcAft>
              <a:buSzPts val="1500"/>
              <a:buNone/>
              <a:defRPr sz="1500"/>
            </a:lvl3pPr>
            <a:lvl4pPr lvl="3" algn="l">
              <a:spcBef>
                <a:spcPts val="0"/>
              </a:spcBef>
              <a:spcAft>
                <a:spcPts val="0"/>
              </a:spcAft>
              <a:buSzPts val="1500"/>
              <a:buNone/>
              <a:defRPr sz="1500"/>
            </a:lvl4pPr>
            <a:lvl5pPr lvl="4" algn="l">
              <a:spcBef>
                <a:spcPts val="0"/>
              </a:spcBef>
              <a:spcAft>
                <a:spcPts val="0"/>
              </a:spcAft>
              <a:buSzPts val="1500"/>
              <a:buNone/>
              <a:defRPr sz="1500"/>
            </a:lvl5pPr>
            <a:lvl6pPr lvl="5" algn="l">
              <a:spcBef>
                <a:spcPts val="0"/>
              </a:spcBef>
              <a:spcAft>
                <a:spcPts val="0"/>
              </a:spcAft>
              <a:buSzPts val="1500"/>
              <a:buNone/>
              <a:defRPr sz="1500"/>
            </a:lvl6pPr>
            <a:lvl7pPr lvl="6" algn="l">
              <a:spcBef>
                <a:spcPts val="0"/>
              </a:spcBef>
              <a:spcAft>
                <a:spcPts val="0"/>
              </a:spcAft>
              <a:buSzPts val="1500"/>
              <a:buNone/>
              <a:defRPr sz="1500"/>
            </a:lvl7pPr>
            <a:lvl8pPr lvl="7" algn="l">
              <a:spcBef>
                <a:spcPts val="0"/>
              </a:spcBef>
              <a:spcAft>
                <a:spcPts val="0"/>
              </a:spcAft>
              <a:buSzPts val="1500"/>
              <a:buNone/>
              <a:defRPr sz="1500"/>
            </a:lvl8pPr>
            <a:lvl9pPr lvl="8" algn="l">
              <a:spcBef>
                <a:spcPts val="0"/>
              </a:spcBef>
              <a:spcAft>
                <a:spcPts val="0"/>
              </a:spcAft>
              <a:buSzPts val="1500"/>
              <a:buNone/>
              <a:defRPr sz="1500"/>
            </a:lvl9pPr>
          </a:lstStyle>
          <a:p/>
        </p:txBody>
      </p:sp>
      <p:sp>
        <p:nvSpPr>
          <p:cNvPr id="279" name="Google Shape;279;g3fa1d372cd3_1_40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87" name="Shape 287"/>
        <p:cNvGrpSpPr/>
        <p:nvPr/>
      </p:nvGrpSpPr>
      <p:grpSpPr>
        <a:xfrm>
          <a:off x="0" y="0"/>
          <a:ext cx="0" cy="0"/>
          <a:chOff x="0" y="0"/>
          <a:chExt cx="0" cy="0"/>
        </a:xfrm>
      </p:grpSpPr>
      <p:sp>
        <p:nvSpPr>
          <p:cNvPr id="288" name="Google Shape;288;g3fa1d372cd3_1_55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9" name="Google Shape;289;g3fa1d372cd3_1_554"/>
          <p:cNvSpPr txBox="1"/>
          <p:nvPr>
            <p:ph idx="1" type="body"/>
          </p:nvPr>
        </p:nvSpPr>
        <p:spPr>
          <a:xfrm>
            <a:off x="609600" y="1600200"/>
            <a:ext cx="10972800" cy="45261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90" name="Google Shape;290;g3fa1d372cd3_1_554"/>
          <p:cNvSpPr txBox="1"/>
          <p:nvPr>
            <p:ph idx="10" type="dt"/>
          </p:nvPr>
        </p:nvSpPr>
        <p:spPr>
          <a:xfrm>
            <a:off x="609600" y="6245225"/>
            <a:ext cx="2844900" cy="476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1" name="Google Shape;291;g3fa1d372cd3_1_554"/>
          <p:cNvSpPr txBox="1"/>
          <p:nvPr>
            <p:ph idx="11" type="ftr"/>
          </p:nvPr>
        </p:nvSpPr>
        <p:spPr>
          <a:xfrm>
            <a:off x="4165600" y="6245225"/>
            <a:ext cx="3860700" cy="47640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2" name="Google Shape;292;g3fa1d372cd3_1_554"/>
          <p:cNvSpPr txBox="1"/>
          <p:nvPr>
            <p:ph idx="12" type="sldNum"/>
          </p:nvPr>
        </p:nvSpPr>
        <p:spPr>
          <a:xfrm>
            <a:off x="8737600" y="6245225"/>
            <a:ext cx="2844900" cy="47640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sz="1400">
                <a:solidFill>
                  <a:srgbClr val="000000"/>
                </a:solidFill>
                <a:latin typeface="Arial"/>
                <a:ea typeface="Arial"/>
                <a:cs typeface="Arial"/>
                <a:sym typeface="Arial"/>
              </a:defRPr>
            </a:lvl1pPr>
            <a:lvl2pPr indent="0" lvl="1" marL="0" algn="r">
              <a:spcBef>
                <a:spcPts val="0"/>
              </a:spcBef>
              <a:buNone/>
              <a:defRPr sz="1400">
                <a:solidFill>
                  <a:srgbClr val="000000"/>
                </a:solidFill>
                <a:latin typeface="Arial"/>
                <a:ea typeface="Arial"/>
                <a:cs typeface="Arial"/>
                <a:sym typeface="Arial"/>
              </a:defRPr>
            </a:lvl2pPr>
            <a:lvl3pPr indent="0" lvl="2" marL="0" algn="r">
              <a:spcBef>
                <a:spcPts val="0"/>
              </a:spcBef>
              <a:buNone/>
              <a:defRPr sz="1400">
                <a:solidFill>
                  <a:srgbClr val="000000"/>
                </a:solidFill>
                <a:latin typeface="Arial"/>
                <a:ea typeface="Arial"/>
                <a:cs typeface="Arial"/>
                <a:sym typeface="Arial"/>
              </a:defRPr>
            </a:lvl3pPr>
            <a:lvl4pPr indent="0" lvl="3" marL="0" algn="r">
              <a:spcBef>
                <a:spcPts val="0"/>
              </a:spcBef>
              <a:buNone/>
              <a:defRPr sz="1400">
                <a:solidFill>
                  <a:srgbClr val="000000"/>
                </a:solidFill>
                <a:latin typeface="Arial"/>
                <a:ea typeface="Arial"/>
                <a:cs typeface="Arial"/>
                <a:sym typeface="Arial"/>
              </a:defRPr>
            </a:lvl4pPr>
            <a:lvl5pPr indent="0" lvl="4" marL="0" algn="r">
              <a:spcBef>
                <a:spcPts val="0"/>
              </a:spcBef>
              <a:buNone/>
              <a:defRPr sz="1400">
                <a:solidFill>
                  <a:srgbClr val="000000"/>
                </a:solidFill>
                <a:latin typeface="Arial"/>
                <a:ea typeface="Arial"/>
                <a:cs typeface="Arial"/>
                <a:sym typeface="Arial"/>
              </a:defRPr>
            </a:lvl5pPr>
            <a:lvl6pPr indent="0" lvl="5" marL="0" algn="r">
              <a:spcBef>
                <a:spcPts val="0"/>
              </a:spcBef>
              <a:buNone/>
              <a:defRPr sz="1400">
                <a:solidFill>
                  <a:srgbClr val="000000"/>
                </a:solidFill>
                <a:latin typeface="Arial"/>
                <a:ea typeface="Arial"/>
                <a:cs typeface="Arial"/>
                <a:sym typeface="Arial"/>
              </a:defRPr>
            </a:lvl6pPr>
            <a:lvl7pPr indent="0" lvl="6" marL="0" algn="r">
              <a:spcBef>
                <a:spcPts val="0"/>
              </a:spcBef>
              <a:buNone/>
              <a:defRPr sz="1400">
                <a:solidFill>
                  <a:srgbClr val="000000"/>
                </a:solidFill>
                <a:latin typeface="Arial"/>
                <a:ea typeface="Arial"/>
                <a:cs typeface="Arial"/>
                <a:sym typeface="Arial"/>
              </a:defRPr>
            </a:lvl7pPr>
            <a:lvl8pPr indent="0" lvl="7" marL="0" algn="r">
              <a:spcBef>
                <a:spcPts val="0"/>
              </a:spcBef>
              <a:buNone/>
              <a:defRPr sz="1400">
                <a:solidFill>
                  <a:srgbClr val="000000"/>
                </a:solidFill>
                <a:latin typeface="Arial"/>
                <a:ea typeface="Arial"/>
                <a:cs typeface="Arial"/>
                <a:sym typeface="Arial"/>
              </a:defRPr>
            </a:lvl8pPr>
            <a:lvl9pPr indent="0" lvl="8" marL="0" algn="r">
              <a:spcBef>
                <a:spcPts val="0"/>
              </a:spcBef>
              <a:buNone/>
              <a:defRPr sz="1400">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93" name="Shape 293"/>
        <p:cNvGrpSpPr/>
        <p:nvPr/>
      </p:nvGrpSpPr>
      <p:grpSpPr>
        <a:xfrm>
          <a:off x="0" y="0"/>
          <a:ext cx="0" cy="0"/>
          <a:chOff x="0" y="0"/>
          <a:chExt cx="0" cy="0"/>
        </a:xfrm>
      </p:grpSpPr>
      <p:sp>
        <p:nvSpPr>
          <p:cNvPr id="294" name="Google Shape;294;g3fa1d372cd3_1_560"/>
          <p:cNvSpPr txBox="1"/>
          <p:nvPr>
            <p:ph type="ctrTitle"/>
          </p:nvPr>
        </p:nvSpPr>
        <p:spPr>
          <a:xfrm>
            <a:off x="914400" y="2130425"/>
            <a:ext cx="10363200" cy="14700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5" name="Google Shape;295;g3fa1d372cd3_1_560"/>
          <p:cNvSpPr txBox="1"/>
          <p:nvPr>
            <p:ph idx="1" type="subTitle"/>
          </p:nvPr>
        </p:nvSpPr>
        <p:spPr>
          <a:xfrm>
            <a:off x="1828800" y="3886200"/>
            <a:ext cx="8534400" cy="1752600"/>
          </a:xfrm>
          <a:prstGeom prst="rect">
            <a:avLst/>
          </a:prstGeom>
          <a:noFill/>
          <a:ln>
            <a:noFill/>
          </a:ln>
        </p:spPr>
        <p:txBody>
          <a:bodyPr anchorCtr="0" anchor="t" bIns="45700" lIns="91425" spcFirstLastPara="1" rIns="91425" wrap="square" tIns="45700">
            <a:noAutofit/>
          </a:bodyPr>
          <a:lstStyle>
            <a:lvl1pPr lvl="0" algn="ctr">
              <a:spcBef>
                <a:spcPts val="560"/>
              </a:spcBef>
              <a:spcAft>
                <a:spcPts val="0"/>
              </a:spcAft>
              <a:buClr>
                <a:schemeClr val="lt1"/>
              </a:buClr>
              <a:buSzPts val="2800"/>
              <a:buFont typeface="Arial"/>
              <a:buNone/>
              <a:defRPr/>
            </a:lvl1pPr>
            <a:lvl2pPr lvl="1" algn="ctr">
              <a:spcBef>
                <a:spcPts val="480"/>
              </a:spcBef>
              <a:spcAft>
                <a:spcPts val="0"/>
              </a:spcAft>
              <a:buClr>
                <a:schemeClr val="lt1"/>
              </a:buClr>
              <a:buSzPts val="2400"/>
              <a:buFont typeface="Arial"/>
              <a:buNone/>
              <a:defRPr/>
            </a:lvl2pPr>
            <a:lvl3pPr lvl="2" algn="ctr">
              <a:spcBef>
                <a:spcPts val="480"/>
              </a:spcBef>
              <a:spcAft>
                <a:spcPts val="0"/>
              </a:spcAft>
              <a:buClr>
                <a:schemeClr val="dk1"/>
              </a:buClr>
              <a:buSzPts val="2400"/>
              <a:buFont typeface="Arial"/>
              <a:buNone/>
              <a:defRPr/>
            </a:lvl3pPr>
            <a:lvl4pPr lvl="3" algn="ctr">
              <a:spcBef>
                <a:spcPts val="400"/>
              </a:spcBef>
              <a:spcAft>
                <a:spcPts val="0"/>
              </a:spcAft>
              <a:buClr>
                <a:schemeClr val="dk1"/>
              </a:buClr>
              <a:buSzPts val="2000"/>
              <a:buFont typeface="Arial"/>
              <a:buNone/>
              <a:defRPr/>
            </a:lvl4pPr>
            <a:lvl5pPr lvl="4" algn="ctr">
              <a:spcBef>
                <a:spcPts val="400"/>
              </a:spcBef>
              <a:spcAft>
                <a:spcPts val="0"/>
              </a:spcAft>
              <a:buClr>
                <a:schemeClr val="dk1"/>
              </a:buClr>
              <a:buSzPts val="2000"/>
              <a:buFont typeface="Arial"/>
              <a:buNone/>
              <a:defRPr/>
            </a:lvl5pPr>
            <a:lvl6pPr lvl="5" algn="ctr">
              <a:spcBef>
                <a:spcPts val="400"/>
              </a:spcBef>
              <a:spcAft>
                <a:spcPts val="0"/>
              </a:spcAft>
              <a:buClr>
                <a:schemeClr val="dk1"/>
              </a:buClr>
              <a:buSzPts val="2000"/>
              <a:buFont typeface="Arial"/>
              <a:buNone/>
              <a:defRPr/>
            </a:lvl6pPr>
            <a:lvl7pPr lvl="6" algn="ctr">
              <a:spcBef>
                <a:spcPts val="400"/>
              </a:spcBef>
              <a:spcAft>
                <a:spcPts val="0"/>
              </a:spcAft>
              <a:buClr>
                <a:schemeClr val="dk1"/>
              </a:buClr>
              <a:buSzPts val="2000"/>
              <a:buFont typeface="Arial"/>
              <a:buNone/>
              <a:defRPr/>
            </a:lvl7pPr>
            <a:lvl8pPr lvl="7" algn="ctr">
              <a:spcBef>
                <a:spcPts val="400"/>
              </a:spcBef>
              <a:spcAft>
                <a:spcPts val="0"/>
              </a:spcAft>
              <a:buClr>
                <a:schemeClr val="dk1"/>
              </a:buClr>
              <a:buSzPts val="2000"/>
              <a:buFont typeface="Arial"/>
              <a:buNone/>
              <a:defRPr/>
            </a:lvl8pPr>
            <a:lvl9pPr lvl="8" algn="ctr">
              <a:spcBef>
                <a:spcPts val="400"/>
              </a:spcBef>
              <a:spcAft>
                <a:spcPts val="0"/>
              </a:spcAft>
              <a:buClr>
                <a:schemeClr val="dk1"/>
              </a:buClr>
              <a:buSzPts val="2000"/>
              <a:buFont typeface="Arial"/>
              <a:buNone/>
              <a:defRPr/>
            </a:lvl9pPr>
          </a:lstStyle>
          <a:p/>
        </p:txBody>
      </p:sp>
      <p:sp>
        <p:nvSpPr>
          <p:cNvPr id="296" name="Google Shape;296;g3fa1d372cd3_1_560"/>
          <p:cNvSpPr txBox="1"/>
          <p:nvPr>
            <p:ph idx="10" type="dt"/>
          </p:nvPr>
        </p:nvSpPr>
        <p:spPr>
          <a:xfrm>
            <a:off x="609600" y="6245225"/>
            <a:ext cx="2844900" cy="476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7" name="Google Shape;297;g3fa1d372cd3_1_560"/>
          <p:cNvSpPr txBox="1"/>
          <p:nvPr>
            <p:ph idx="11" type="ftr"/>
          </p:nvPr>
        </p:nvSpPr>
        <p:spPr>
          <a:xfrm>
            <a:off x="4165600" y="6245225"/>
            <a:ext cx="3860700" cy="47640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8" name="Google Shape;298;g3fa1d372cd3_1_560"/>
          <p:cNvSpPr txBox="1"/>
          <p:nvPr>
            <p:ph idx="12" type="sldNum"/>
          </p:nvPr>
        </p:nvSpPr>
        <p:spPr>
          <a:xfrm>
            <a:off x="8737600" y="6245225"/>
            <a:ext cx="2844900" cy="47640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sz="1400">
                <a:solidFill>
                  <a:srgbClr val="000000"/>
                </a:solidFill>
                <a:latin typeface="Arial"/>
                <a:ea typeface="Arial"/>
                <a:cs typeface="Arial"/>
                <a:sym typeface="Arial"/>
              </a:defRPr>
            </a:lvl1pPr>
            <a:lvl2pPr indent="0" lvl="1" marL="0" algn="r">
              <a:spcBef>
                <a:spcPts val="0"/>
              </a:spcBef>
              <a:buNone/>
              <a:defRPr sz="1400">
                <a:solidFill>
                  <a:srgbClr val="000000"/>
                </a:solidFill>
                <a:latin typeface="Arial"/>
                <a:ea typeface="Arial"/>
                <a:cs typeface="Arial"/>
                <a:sym typeface="Arial"/>
              </a:defRPr>
            </a:lvl2pPr>
            <a:lvl3pPr indent="0" lvl="2" marL="0" algn="r">
              <a:spcBef>
                <a:spcPts val="0"/>
              </a:spcBef>
              <a:buNone/>
              <a:defRPr sz="1400">
                <a:solidFill>
                  <a:srgbClr val="000000"/>
                </a:solidFill>
                <a:latin typeface="Arial"/>
                <a:ea typeface="Arial"/>
                <a:cs typeface="Arial"/>
                <a:sym typeface="Arial"/>
              </a:defRPr>
            </a:lvl3pPr>
            <a:lvl4pPr indent="0" lvl="3" marL="0" algn="r">
              <a:spcBef>
                <a:spcPts val="0"/>
              </a:spcBef>
              <a:buNone/>
              <a:defRPr sz="1400">
                <a:solidFill>
                  <a:srgbClr val="000000"/>
                </a:solidFill>
                <a:latin typeface="Arial"/>
                <a:ea typeface="Arial"/>
                <a:cs typeface="Arial"/>
                <a:sym typeface="Arial"/>
              </a:defRPr>
            </a:lvl4pPr>
            <a:lvl5pPr indent="0" lvl="4" marL="0" algn="r">
              <a:spcBef>
                <a:spcPts val="0"/>
              </a:spcBef>
              <a:buNone/>
              <a:defRPr sz="1400">
                <a:solidFill>
                  <a:srgbClr val="000000"/>
                </a:solidFill>
                <a:latin typeface="Arial"/>
                <a:ea typeface="Arial"/>
                <a:cs typeface="Arial"/>
                <a:sym typeface="Arial"/>
              </a:defRPr>
            </a:lvl5pPr>
            <a:lvl6pPr indent="0" lvl="5" marL="0" algn="r">
              <a:spcBef>
                <a:spcPts val="0"/>
              </a:spcBef>
              <a:buNone/>
              <a:defRPr sz="1400">
                <a:solidFill>
                  <a:srgbClr val="000000"/>
                </a:solidFill>
                <a:latin typeface="Arial"/>
                <a:ea typeface="Arial"/>
                <a:cs typeface="Arial"/>
                <a:sym typeface="Arial"/>
              </a:defRPr>
            </a:lvl6pPr>
            <a:lvl7pPr indent="0" lvl="6" marL="0" algn="r">
              <a:spcBef>
                <a:spcPts val="0"/>
              </a:spcBef>
              <a:buNone/>
              <a:defRPr sz="1400">
                <a:solidFill>
                  <a:srgbClr val="000000"/>
                </a:solidFill>
                <a:latin typeface="Arial"/>
                <a:ea typeface="Arial"/>
                <a:cs typeface="Arial"/>
                <a:sym typeface="Arial"/>
              </a:defRPr>
            </a:lvl7pPr>
            <a:lvl8pPr indent="0" lvl="7" marL="0" algn="r">
              <a:spcBef>
                <a:spcPts val="0"/>
              </a:spcBef>
              <a:buNone/>
              <a:defRPr sz="1400">
                <a:solidFill>
                  <a:srgbClr val="000000"/>
                </a:solidFill>
                <a:latin typeface="Arial"/>
                <a:ea typeface="Arial"/>
                <a:cs typeface="Arial"/>
                <a:sym typeface="Arial"/>
              </a:defRPr>
            </a:lvl8pPr>
            <a:lvl9pPr indent="0" lvl="8" marL="0" algn="r">
              <a:spcBef>
                <a:spcPts val="0"/>
              </a:spcBef>
              <a:buNone/>
              <a:defRPr sz="1400">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99" name="Shape 299"/>
        <p:cNvGrpSpPr/>
        <p:nvPr/>
      </p:nvGrpSpPr>
      <p:grpSpPr>
        <a:xfrm>
          <a:off x="0" y="0"/>
          <a:ext cx="0" cy="0"/>
          <a:chOff x="0" y="0"/>
          <a:chExt cx="0" cy="0"/>
        </a:xfrm>
      </p:grpSpPr>
      <p:sp>
        <p:nvSpPr>
          <p:cNvPr id="300" name="Google Shape;300;g3fa1d372cd3_1_566"/>
          <p:cNvSpPr txBox="1"/>
          <p:nvPr>
            <p:ph type="title"/>
          </p:nvPr>
        </p:nvSpPr>
        <p:spPr>
          <a:xfrm>
            <a:off x="963084" y="4406900"/>
            <a:ext cx="10363200" cy="13620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1"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1" name="Google Shape;301;g3fa1d372cd3_1_566"/>
          <p:cNvSpPr txBox="1"/>
          <p:nvPr>
            <p:ph idx="1" type="body"/>
          </p:nvPr>
        </p:nvSpPr>
        <p:spPr>
          <a:xfrm>
            <a:off x="963084" y="2906713"/>
            <a:ext cx="10363200" cy="1500300"/>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chemeClr val="lt1"/>
              </a:buClr>
              <a:buSzPts val="2000"/>
              <a:buFont typeface="Arial"/>
              <a:buNone/>
              <a:defRPr sz="2000"/>
            </a:lvl1pPr>
            <a:lvl2pPr indent="-228600" lvl="1" marL="914400" algn="l">
              <a:spcBef>
                <a:spcPts val="360"/>
              </a:spcBef>
              <a:spcAft>
                <a:spcPts val="0"/>
              </a:spcAft>
              <a:buClr>
                <a:schemeClr val="lt1"/>
              </a:buClr>
              <a:buSzPts val="1800"/>
              <a:buFont typeface="Arial"/>
              <a:buNone/>
              <a:defRPr sz="1800"/>
            </a:lvl2pPr>
            <a:lvl3pPr indent="-228600" lvl="2" marL="1371600" algn="l">
              <a:spcBef>
                <a:spcPts val="320"/>
              </a:spcBef>
              <a:spcAft>
                <a:spcPts val="0"/>
              </a:spcAft>
              <a:buClr>
                <a:schemeClr val="dk1"/>
              </a:buClr>
              <a:buSzPts val="1600"/>
              <a:buFont typeface="Arial"/>
              <a:buNone/>
              <a:defRPr sz="1600"/>
            </a:lvl3pPr>
            <a:lvl4pPr indent="-228600" lvl="3" marL="1828800" algn="l">
              <a:spcBef>
                <a:spcPts val="280"/>
              </a:spcBef>
              <a:spcAft>
                <a:spcPts val="0"/>
              </a:spcAft>
              <a:buClr>
                <a:schemeClr val="dk1"/>
              </a:buClr>
              <a:buSzPts val="1400"/>
              <a:buFont typeface="Arial"/>
              <a:buNone/>
              <a:defRPr sz="1400"/>
            </a:lvl4pPr>
            <a:lvl5pPr indent="-228600" lvl="4" marL="2286000" algn="l">
              <a:spcBef>
                <a:spcPts val="280"/>
              </a:spcBef>
              <a:spcAft>
                <a:spcPts val="0"/>
              </a:spcAft>
              <a:buClr>
                <a:schemeClr val="dk1"/>
              </a:buClr>
              <a:buSzPts val="1400"/>
              <a:buFont typeface="Arial"/>
              <a:buNone/>
              <a:defRPr sz="1400"/>
            </a:lvl5pPr>
            <a:lvl6pPr indent="-228600" lvl="5" marL="2743200" algn="l">
              <a:spcBef>
                <a:spcPts val="280"/>
              </a:spcBef>
              <a:spcAft>
                <a:spcPts val="0"/>
              </a:spcAft>
              <a:buClr>
                <a:schemeClr val="dk1"/>
              </a:buClr>
              <a:buSzPts val="1400"/>
              <a:buFont typeface="Arial"/>
              <a:buNone/>
              <a:defRPr sz="1400"/>
            </a:lvl6pPr>
            <a:lvl7pPr indent="-228600" lvl="6" marL="3200400" algn="l">
              <a:spcBef>
                <a:spcPts val="280"/>
              </a:spcBef>
              <a:spcAft>
                <a:spcPts val="0"/>
              </a:spcAft>
              <a:buClr>
                <a:schemeClr val="dk1"/>
              </a:buClr>
              <a:buSzPts val="1400"/>
              <a:buFont typeface="Arial"/>
              <a:buNone/>
              <a:defRPr sz="1400"/>
            </a:lvl7pPr>
            <a:lvl8pPr indent="-228600" lvl="7" marL="3657600" algn="l">
              <a:spcBef>
                <a:spcPts val="280"/>
              </a:spcBef>
              <a:spcAft>
                <a:spcPts val="0"/>
              </a:spcAft>
              <a:buClr>
                <a:schemeClr val="dk1"/>
              </a:buClr>
              <a:buSzPts val="1400"/>
              <a:buFont typeface="Arial"/>
              <a:buNone/>
              <a:defRPr sz="1400"/>
            </a:lvl8pPr>
            <a:lvl9pPr indent="-228600" lvl="8" marL="4114800" algn="l">
              <a:spcBef>
                <a:spcPts val="280"/>
              </a:spcBef>
              <a:spcAft>
                <a:spcPts val="0"/>
              </a:spcAft>
              <a:buClr>
                <a:schemeClr val="dk1"/>
              </a:buClr>
              <a:buSzPts val="1400"/>
              <a:buFont typeface="Arial"/>
              <a:buNone/>
              <a:defRPr sz="1400"/>
            </a:lvl9pPr>
          </a:lstStyle>
          <a:p/>
        </p:txBody>
      </p:sp>
      <p:sp>
        <p:nvSpPr>
          <p:cNvPr id="302" name="Google Shape;302;g3fa1d372cd3_1_566"/>
          <p:cNvSpPr txBox="1"/>
          <p:nvPr>
            <p:ph idx="10" type="dt"/>
          </p:nvPr>
        </p:nvSpPr>
        <p:spPr>
          <a:xfrm>
            <a:off x="609600" y="6245225"/>
            <a:ext cx="2844900" cy="476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3" name="Google Shape;303;g3fa1d372cd3_1_566"/>
          <p:cNvSpPr txBox="1"/>
          <p:nvPr>
            <p:ph idx="11" type="ftr"/>
          </p:nvPr>
        </p:nvSpPr>
        <p:spPr>
          <a:xfrm>
            <a:off x="4165600" y="6245225"/>
            <a:ext cx="3860700" cy="47640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4" name="Google Shape;304;g3fa1d372cd3_1_566"/>
          <p:cNvSpPr txBox="1"/>
          <p:nvPr>
            <p:ph idx="12" type="sldNum"/>
          </p:nvPr>
        </p:nvSpPr>
        <p:spPr>
          <a:xfrm>
            <a:off x="8737600" y="6245225"/>
            <a:ext cx="2844900" cy="47640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sz="1400">
                <a:solidFill>
                  <a:srgbClr val="000000"/>
                </a:solidFill>
                <a:latin typeface="Arial"/>
                <a:ea typeface="Arial"/>
                <a:cs typeface="Arial"/>
                <a:sym typeface="Arial"/>
              </a:defRPr>
            </a:lvl1pPr>
            <a:lvl2pPr indent="0" lvl="1" marL="0" algn="r">
              <a:spcBef>
                <a:spcPts val="0"/>
              </a:spcBef>
              <a:buNone/>
              <a:defRPr sz="1400">
                <a:solidFill>
                  <a:srgbClr val="000000"/>
                </a:solidFill>
                <a:latin typeface="Arial"/>
                <a:ea typeface="Arial"/>
                <a:cs typeface="Arial"/>
                <a:sym typeface="Arial"/>
              </a:defRPr>
            </a:lvl2pPr>
            <a:lvl3pPr indent="0" lvl="2" marL="0" algn="r">
              <a:spcBef>
                <a:spcPts val="0"/>
              </a:spcBef>
              <a:buNone/>
              <a:defRPr sz="1400">
                <a:solidFill>
                  <a:srgbClr val="000000"/>
                </a:solidFill>
                <a:latin typeface="Arial"/>
                <a:ea typeface="Arial"/>
                <a:cs typeface="Arial"/>
                <a:sym typeface="Arial"/>
              </a:defRPr>
            </a:lvl3pPr>
            <a:lvl4pPr indent="0" lvl="3" marL="0" algn="r">
              <a:spcBef>
                <a:spcPts val="0"/>
              </a:spcBef>
              <a:buNone/>
              <a:defRPr sz="1400">
                <a:solidFill>
                  <a:srgbClr val="000000"/>
                </a:solidFill>
                <a:latin typeface="Arial"/>
                <a:ea typeface="Arial"/>
                <a:cs typeface="Arial"/>
                <a:sym typeface="Arial"/>
              </a:defRPr>
            </a:lvl4pPr>
            <a:lvl5pPr indent="0" lvl="4" marL="0" algn="r">
              <a:spcBef>
                <a:spcPts val="0"/>
              </a:spcBef>
              <a:buNone/>
              <a:defRPr sz="1400">
                <a:solidFill>
                  <a:srgbClr val="000000"/>
                </a:solidFill>
                <a:latin typeface="Arial"/>
                <a:ea typeface="Arial"/>
                <a:cs typeface="Arial"/>
                <a:sym typeface="Arial"/>
              </a:defRPr>
            </a:lvl5pPr>
            <a:lvl6pPr indent="0" lvl="5" marL="0" algn="r">
              <a:spcBef>
                <a:spcPts val="0"/>
              </a:spcBef>
              <a:buNone/>
              <a:defRPr sz="1400">
                <a:solidFill>
                  <a:srgbClr val="000000"/>
                </a:solidFill>
                <a:latin typeface="Arial"/>
                <a:ea typeface="Arial"/>
                <a:cs typeface="Arial"/>
                <a:sym typeface="Arial"/>
              </a:defRPr>
            </a:lvl6pPr>
            <a:lvl7pPr indent="0" lvl="6" marL="0" algn="r">
              <a:spcBef>
                <a:spcPts val="0"/>
              </a:spcBef>
              <a:buNone/>
              <a:defRPr sz="1400">
                <a:solidFill>
                  <a:srgbClr val="000000"/>
                </a:solidFill>
                <a:latin typeface="Arial"/>
                <a:ea typeface="Arial"/>
                <a:cs typeface="Arial"/>
                <a:sym typeface="Arial"/>
              </a:defRPr>
            </a:lvl7pPr>
            <a:lvl8pPr indent="0" lvl="7" marL="0" algn="r">
              <a:spcBef>
                <a:spcPts val="0"/>
              </a:spcBef>
              <a:buNone/>
              <a:defRPr sz="1400">
                <a:solidFill>
                  <a:srgbClr val="000000"/>
                </a:solidFill>
                <a:latin typeface="Arial"/>
                <a:ea typeface="Arial"/>
                <a:cs typeface="Arial"/>
                <a:sym typeface="Arial"/>
              </a:defRPr>
            </a:lvl8pPr>
            <a:lvl9pPr indent="0" lvl="8" marL="0" algn="r">
              <a:spcBef>
                <a:spcPts val="0"/>
              </a:spcBef>
              <a:buNone/>
              <a:defRPr sz="1400">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05" name="Shape 305"/>
        <p:cNvGrpSpPr/>
        <p:nvPr/>
      </p:nvGrpSpPr>
      <p:grpSpPr>
        <a:xfrm>
          <a:off x="0" y="0"/>
          <a:ext cx="0" cy="0"/>
          <a:chOff x="0" y="0"/>
          <a:chExt cx="0" cy="0"/>
        </a:xfrm>
      </p:grpSpPr>
      <p:sp>
        <p:nvSpPr>
          <p:cNvPr id="306" name="Google Shape;306;g3fa1d372cd3_1_57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7" name="Google Shape;307;g3fa1d372cd3_1_572"/>
          <p:cNvSpPr txBox="1"/>
          <p:nvPr>
            <p:ph idx="1" type="body"/>
          </p:nvPr>
        </p:nvSpPr>
        <p:spPr>
          <a:xfrm>
            <a:off x="609600" y="1600200"/>
            <a:ext cx="5384700" cy="4526100"/>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lt1"/>
              </a:buClr>
              <a:buSzPts val="2800"/>
              <a:buFont typeface="Arial"/>
              <a:buChar char="•"/>
              <a:defRPr sz="2800"/>
            </a:lvl1pPr>
            <a:lvl2pPr indent="-381000" lvl="1" marL="914400" algn="l">
              <a:spcBef>
                <a:spcPts val="480"/>
              </a:spcBef>
              <a:spcAft>
                <a:spcPts val="0"/>
              </a:spcAft>
              <a:buClr>
                <a:schemeClr val="lt1"/>
              </a:buClr>
              <a:buSzPts val="2400"/>
              <a:buFont typeface="Arial"/>
              <a:buChar char="–"/>
              <a:defRPr sz="2400"/>
            </a:lvl2pPr>
            <a:lvl3pPr indent="-355600" lvl="2" marL="1371600" algn="l">
              <a:spcBef>
                <a:spcPts val="400"/>
              </a:spcBef>
              <a:spcAft>
                <a:spcPts val="0"/>
              </a:spcAft>
              <a:buClr>
                <a:schemeClr val="dk1"/>
              </a:buClr>
              <a:buSzPts val="2000"/>
              <a:buFont typeface="Arial"/>
              <a:buChar char="•"/>
              <a:defRPr sz="2000"/>
            </a:lvl3pPr>
            <a:lvl4pPr indent="-342900" lvl="3" marL="1828800" algn="l">
              <a:spcBef>
                <a:spcPts val="360"/>
              </a:spcBef>
              <a:spcAft>
                <a:spcPts val="0"/>
              </a:spcAft>
              <a:buClr>
                <a:schemeClr val="dk1"/>
              </a:buClr>
              <a:buSzPts val="1800"/>
              <a:buFont typeface="Arial"/>
              <a:buChar char="–"/>
              <a:defRPr sz="1800"/>
            </a:lvl4pPr>
            <a:lvl5pPr indent="-342900" lvl="4" marL="2286000" algn="l">
              <a:spcBef>
                <a:spcPts val="360"/>
              </a:spcBef>
              <a:spcAft>
                <a:spcPts val="0"/>
              </a:spcAft>
              <a:buClr>
                <a:schemeClr val="dk1"/>
              </a:buClr>
              <a:buSzPts val="1800"/>
              <a:buFont typeface="Arial"/>
              <a:buChar char="»"/>
              <a:defRPr sz="1800"/>
            </a:lvl5pPr>
            <a:lvl6pPr indent="-342900" lvl="5" marL="2743200" algn="l">
              <a:spcBef>
                <a:spcPts val="360"/>
              </a:spcBef>
              <a:spcAft>
                <a:spcPts val="0"/>
              </a:spcAft>
              <a:buClr>
                <a:schemeClr val="dk1"/>
              </a:buClr>
              <a:buSzPts val="1800"/>
              <a:buFont typeface="Arial"/>
              <a:buChar char="»"/>
              <a:defRPr sz="1800"/>
            </a:lvl6pPr>
            <a:lvl7pPr indent="-342900" lvl="6" marL="3200400" algn="l">
              <a:spcBef>
                <a:spcPts val="360"/>
              </a:spcBef>
              <a:spcAft>
                <a:spcPts val="0"/>
              </a:spcAft>
              <a:buClr>
                <a:schemeClr val="dk1"/>
              </a:buClr>
              <a:buSzPts val="1800"/>
              <a:buFont typeface="Arial"/>
              <a:buChar char="»"/>
              <a:defRPr sz="1800"/>
            </a:lvl7pPr>
            <a:lvl8pPr indent="-342900" lvl="7" marL="3657600" algn="l">
              <a:spcBef>
                <a:spcPts val="360"/>
              </a:spcBef>
              <a:spcAft>
                <a:spcPts val="0"/>
              </a:spcAft>
              <a:buClr>
                <a:schemeClr val="dk1"/>
              </a:buClr>
              <a:buSzPts val="1800"/>
              <a:buFont typeface="Arial"/>
              <a:buChar char="»"/>
              <a:defRPr sz="1800"/>
            </a:lvl8pPr>
            <a:lvl9pPr indent="-342900" lvl="8" marL="4114800" algn="l">
              <a:spcBef>
                <a:spcPts val="360"/>
              </a:spcBef>
              <a:spcAft>
                <a:spcPts val="0"/>
              </a:spcAft>
              <a:buClr>
                <a:schemeClr val="dk1"/>
              </a:buClr>
              <a:buSzPts val="1800"/>
              <a:buFont typeface="Arial"/>
              <a:buChar char="»"/>
              <a:defRPr sz="1800"/>
            </a:lvl9pPr>
          </a:lstStyle>
          <a:p/>
        </p:txBody>
      </p:sp>
      <p:sp>
        <p:nvSpPr>
          <p:cNvPr id="308" name="Google Shape;308;g3fa1d372cd3_1_572"/>
          <p:cNvSpPr txBox="1"/>
          <p:nvPr>
            <p:ph idx="2" type="body"/>
          </p:nvPr>
        </p:nvSpPr>
        <p:spPr>
          <a:xfrm>
            <a:off x="6197600" y="1600200"/>
            <a:ext cx="5384700" cy="4526100"/>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lt1"/>
              </a:buClr>
              <a:buSzPts val="2800"/>
              <a:buFont typeface="Arial"/>
              <a:buChar char="•"/>
              <a:defRPr sz="2800"/>
            </a:lvl1pPr>
            <a:lvl2pPr indent="-381000" lvl="1" marL="914400" algn="l">
              <a:spcBef>
                <a:spcPts val="480"/>
              </a:spcBef>
              <a:spcAft>
                <a:spcPts val="0"/>
              </a:spcAft>
              <a:buClr>
                <a:schemeClr val="lt1"/>
              </a:buClr>
              <a:buSzPts val="2400"/>
              <a:buFont typeface="Arial"/>
              <a:buChar char="–"/>
              <a:defRPr sz="2400"/>
            </a:lvl2pPr>
            <a:lvl3pPr indent="-355600" lvl="2" marL="1371600" algn="l">
              <a:spcBef>
                <a:spcPts val="400"/>
              </a:spcBef>
              <a:spcAft>
                <a:spcPts val="0"/>
              </a:spcAft>
              <a:buClr>
                <a:schemeClr val="dk1"/>
              </a:buClr>
              <a:buSzPts val="2000"/>
              <a:buFont typeface="Arial"/>
              <a:buChar char="•"/>
              <a:defRPr sz="2000"/>
            </a:lvl3pPr>
            <a:lvl4pPr indent="-342900" lvl="3" marL="1828800" algn="l">
              <a:spcBef>
                <a:spcPts val="360"/>
              </a:spcBef>
              <a:spcAft>
                <a:spcPts val="0"/>
              </a:spcAft>
              <a:buClr>
                <a:schemeClr val="dk1"/>
              </a:buClr>
              <a:buSzPts val="1800"/>
              <a:buFont typeface="Arial"/>
              <a:buChar char="–"/>
              <a:defRPr sz="1800"/>
            </a:lvl4pPr>
            <a:lvl5pPr indent="-342900" lvl="4" marL="2286000" algn="l">
              <a:spcBef>
                <a:spcPts val="360"/>
              </a:spcBef>
              <a:spcAft>
                <a:spcPts val="0"/>
              </a:spcAft>
              <a:buClr>
                <a:schemeClr val="dk1"/>
              </a:buClr>
              <a:buSzPts val="1800"/>
              <a:buFont typeface="Arial"/>
              <a:buChar char="»"/>
              <a:defRPr sz="1800"/>
            </a:lvl5pPr>
            <a:lvl6pPr indent="-342900" lvl="5" marL="2743200" algn="l">
              <a:spcBef>
                <a:spcPts val="360"/>
              </a:spcBef>
              <a:spcAft>
                <a:spcPts val="0"/>
              </a:spcAft>
              <a:buClr>
                <a:schemeClr val="dk1"/>
              </a:buClr>
              <a:buSzPts val="1800"/>
              <a:buFont typeface="Arial"/>
              <a:buChar char="»"/>
              <a:defRPr sz="1800"/>
            </a:lvl6pPr>
            <a:lvl7pPr indent="-342900" lvl="6" marL="3200400" algn="l">
              <a:spcBef>
                <a:spcPts val="360"/>
              </a:spcBef>
              <a:spcAft>
                <a:spcPts val="0"/>
              </a:spcAft>
              <a:buClr>
                <a:schemeClr val="dk1"/>
              </a:buClr>
              <a:buSzPts val="1800"/>
              <a:buFont typeface="Arial"/>
              <a:buChar char="»"/>
              <a:defRPr sz="1800"/>
            </a:lvl7pPr>
            <a:lvl8pPr indent="-342900" lvl="7" marL="3657600" algn="l">
              <a:spcBef>
                <a:spcPts val="360"/>
              </a:spcBef>
              <a:spcAft>
                <a:spcPts val="0"/>
              </a:spcAft>
              <a:buClr>
                <a:schemeClr val="dk1"/>
              </a:buClr>
              <a:buSzPts val="1800"/>
              <a:buFont typeface="Arial"/>
              <a:buChar char="»"/>
              <a:defRPr sz="1800"/>
            </a:lvl8pPr>
            <a:lvl9pPr indent="-342900" lvl="8" marL="4114800" algn="l">
              <a:spcBef>
                <a:spcPts val="360"/>
              </a:spcBef>
              <a:spcAft>
                <a:spcPts val="0"/>
              </a:spcAft>
              <a:buClr>
                <a:schemeClr val="dk1"/>
              </a:buClr>
              <a:buSzPts val="1800"/>
              <a:buFont typeface="Arial"/>
              <a:buChar char="»"/>
              <a:defRPr sz="1800"/>
            </a:lvl9pPr>
          </a:lstStyle>
          <a:p/>
        </p:txBody>
      </p:sp>
      <p:sp>
        <p:nvSpPr>
          <p:cNvPr id="309" name="Google Shape;309;g3fa1d372cd3_1_572"/>
          <p:cNvSpPr txBox="1"/>
          <p:nvPr>
            <p:ph idx="10" type="dt"/>
          </p:nvPr>
        </p:nvSpPr>
        <p:spPr>
          <a:xfrm>
            <a:off x="609600" y="6245225"/>
            <a:ext cx="2844900" cy="476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0" name="Google Shape;310;g3fa1d372cd3_1_572"/>
          <p:cNvSpPr txBox="1"/>
          <p:nvPr>
            <p:ph idx="11" type="ftr"/>
          </p:nvPr>
        </p:nvSpPr>
        <p:spPr>
          <a:xfrm>
            <a:off x="4165600" y="6245225"/>
            <a:ext cx="3860700" cy="47640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1" name="Google Shape;311;g3fa1d372cd3_1_572"/>
          <p:cNvSpPr txBox="1"/>
          <p:nvPr>
            <p:ph idx="12" type="sldNum"/>
          </p:nvPr>
        </p:nvSpPr>
        <p:spPr>
          <a:xfrm>
            <a:off x="8737600" y="6245225"/>
            <a:ext cx="2844900" cy="47640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sz="1400">
                <a:solidFill>
                  <a:srgbClr val="000000"/>
                </a:solidFill>
                <a:latin typeface="Arial"/>
                <a:ea typeface="Arial"/>
                <a:cs typeface="Arial"/>
                <a:sym typeface="Arial"/>
              </a:defRPr>
            </a:lvl1pPr>
            <a:lvl2pPr indent="0" lvl="1" marL="0" algn="r">
              <a:spcBef>
                <a:spcPts val="0"/>
              </a:spcBef>
              <a:buNone/>
              <a:defRPr sz="1400">
                <a:solidFill>
                  <a:srgbClr val="000000"/>
                </a:solidFill>
                <a:latin typeface="Arial"/>
                <a:ea typeface="Arial"/>
                <a:cs typeface="Arial"/>
                <a:sym typeface="Arial"/>
              </a:defRPr>
            </a:lvl2pPr>
            <a:lvl3pPr indent="0" lvl="2" marL="0" algn="r">
              <a:spcBef>
                <a:spcPts val="0"/>
              </a:spcBef>
              <a:buNone/>
              <a:defRPr sz="1400">
                <a:solidFill>
                  <a:srgbClr val="000000"/>
                </a:solidFill>
                <a:latin typeface="Arial"/>
                <a:ea typeface="Arial"/>
                <a:cs typeface="Arial"/>
                <a:sym typeface="Arial"/>
              </a:defRPr>
            </a:lvl3pPr>
            <a:lvl4pPr indent="0" lvl="3" marL="0" algn="r">
              <a:spcBef>
                <a:spcPts val="0"/>
              </a:spcBef>
              <a:buNone/>
              <a:defRPr sz="1400">
                <a:solidFill>
                  <a:srgbClr val="000000"/>
                </a:solidFill>
                <a:latin typeface="Arial"/>
                <a:ea typeface="Arial"/>
                <a:cs typeface="Arial"/>
                <a:sym typeface="Arial"/>
              </a:defRPr>
            </a:lvl4pPr>
            <a:lvl5pPr indent="0" lvl="4" marL="0" algn="r">
              <a:spcBef>
                <a:spcPts val="0"/>
              </a:spcBef>
              <a:buNone/>
              <a:defRPr sz="1400">
                <a:solidFill>
                  <a:srgbClr val="000000"/>
                </a:solidFill>
                <a:latin typeface="Arial"/>
                <a:ea typeface="Arial"/>
                <a:cs typeface="Arial"/>
                <a:sym typeface="Arial"/>
              </a:defRPr>
            </a:lvl5pPr>
            <a:lvl6pPr indent="0" lvl="5" marL="0" algn="r">
              <a:spcBef>
                <a:spcPts val="0"/>
              </a:spcBef>
              <a:buNone/>
              <a:defRPr sz="1400">
                <a:solidFill>
                  <a:srgbClr val="000000"/>
                </a:solidFill>
                <a:latin typeface="Arial"/>
                <a:ea typeface="Arial"/>
                <a:cs typeface="Arial"/>
                <a:sym typeface="Arial"/>
              </a:defRPr>
            </a:lvl6pPr>
            <a:lvl7pPr indent="0" lvl="6" marL="0" algn="r">
              <a:spcBef>
                <a:spcPts val="0"/>
              </a:spcBef>
              <a:buNone/>
              <a:defRPr sz="1400">
                <a:solidFill>
                  <a:srgbClr val="000000"/>
                </a:solidFill>
                <a:latin typeface="Arial"/>
                <a:ea typeface="Arial"/>
                <a:cs typeface="Arial"/>
                <a:sym typeface="Arial"/>
              </a:defRPr>
            </a:lvl7pPr>
            <a:lvl8pPr indent="0" lvl="7" marL="0" algn="r">
              <a:spcBef>
                <a:spcPts val="0"/>
              </a:spcBef>
              <a:buNone/>
              <a:defRPr sz="1400">
                <a:solidFill>
                  <a:srgbClr val="000000"/>
                </a:solidFill>
                <a:latin typeface="Arial"/>
                <a:ea typeface="Arial"/>
                <a:cs typeface="Arial"/>
                <a:sym typeface="Arial"/>
              </a:defRPr>
            </a:lvl8pPr>
            <a:lvl9pPr indent="0" lvl="8" marL="0" algn="r">
              <a:spcBef>
                <a:spcPts val="0"/>
              </a:spcBef>
              <a:buNone/>
              <a:defRPr sz="1400">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12" name="Shape 312"/>
        <p:cNvGrpSpPr/>
        <p:nvPr/>
      </p:nvGrpSpPr>
      <p:grpSpPr>
        <a:xfrm>
          <a:off x="0" y="0"/>
          <a:ext cx="0" cy="0"/>
          <a:chOff x="0" y="0"/>
          <a:chExt cx="0" cy="0"/>
        </a:xfrm>
      </p:grpSpPr>
      <p:sp>
        <p:nvSpPr>
          <p:cNvPr id="313" name="Google Shape;313;g3fa1d372cd3_1_57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4" name="Google Shape;314;g3fa1d372cd3_1_579"/>
          <p:cNvSpPr txBox="1"/>
          <p:nvPr>
            <p:ph idx="1" type="body"/>
          </p:nvPr>
        </p:nvSpPr>
        <p:spPr>
          <a:xfrm>
            <a:off x="609600" y="1535113"/>
            <a:ext cx="5386800" cy="639900"/>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lt1"/>
              </a:buClr>
              <a:buSzPts val="2400"/>
              <a:buFont typeface="Arial"/>
              <a:buNone/>
              <a:defRPr b="1" sz="2400"/>
            </a:lvl1pPr>
            <a:lvl2pPr indent="-228600" lvl="1" marL="914400" algn="l">
              <a:spcBef>
                <a:spcPts val="400"/>
              </a:spcBef>
              <a:spcAft>
                <a:spcPts val="0"/>
              </a:spcAft>
              <a:buClr>
                <a:schemeClr val="lt1"/>
              </a:buClr>
              <a:buSzPts val="2000"/>
              <a:buFont typeface="Arial"/>
              <a:buNone/>
              <a:defRPr b="1" sz="2000"/>
            </a:lvl2pPr>
            <a:lvl3pPr indent="-228600" lvl="2" marL="1371600" algn="l">
              <a:spcBef>
                <a:spcPts val="360"/>
              </a:spcBef>
              <a:spcAft>
                <a:spcPts val="0"/>
              </a:spcAft>
              <a:buClr>
                <a:schemeClr val="dk1"/>
              </a:buClr>
              <a:buSzPts val="1800"/>
              <a:buFont typeface="Arial"/>
              <a:buNone/>
              <a:defRPr b="1" sz="1800"/>
            </a:lvl3pPr>
            <a:lvl4pPr indent="-228600" lvl="3" marL="1828800" algn="l">
              <a:spcBef>
                <a:spcPts val="320"/>
              </a:spcBef>
              <a:spcAft>
                <a:spcPts val="0"/>
              </a:spcAft>
              <a:buClr>
                <a:schemeClr val="dk1"/>
              </a:buClr>
              <a:buSzPts val="1600"/>
              <a:buFont typeface="Arial"/>
              <a:buNone/>
              <a:defRPr b="1" sz="1600"/>
            </a:lvl4pPr>
            <a:lvl5pPr indent="-228600" lvl="4" marL="2286000" algn="l">
              <a:spcBef>
                <a:spcPts val="320"/>
              </a:spcBef>
              <a:spcAft>
                <a:spcPts val="0"/>
              </a:spcAft>
              <a:buClr>
                <a:schemeClr val="dk1"/>
              </a:buClr>
              <a:buSzPts val="1600"/>
              <a:buFont typeface="Arial"/>
              <a:buNone/>
              <a:defRPr b="1" sz="1600"/>
            </a:lvl5pPr>
            <a:lvl6pPr indent="-228600" lvl="5" marL="2743200" algn="l">
              <a:spcBef>
                <a:spcPts val="320"/>
              </a:spcBef>
              <a:spcAft>
                <a:spcPts val="0"/>
              </a:spcAft>
              <a:buClr>
                <a:schemeClr val="dk1"/>
              </a:buClr>
              <a:buSzPts val="1600"/>
              <a:buFont typeface="Arial"/>
              <a:buNone/>
              <a:defRPr b="1" sz="1600"/>
            </a:lvl6pPr>
            <a:lvl7pPr indent="-228600" lvl="6" marL="3200400" algn="l">
              <a:spcBef>
                <a:spcPts val="320"/>
              </a:spcBef>
              <a:spcAft>
                <a:spcPts val="0"/>
              </a:spcAft>
              <a:buClr>
                <a:schemeClr val="dk1"/>
              </a:buClr>
              <a:buSzPts val="1600"/>
              <a:buFont typeface="Arial"/>
              <a:buNone/>
              <a:defRPr b="1" sz="1600"/>
            </a:lvl7pPr>
            <a:lvl8pPr indent="-228600" lvl="7" marL="3657600" algn="l">
              <a:spcBef>
                <a:spcPts val="320"/>
              </a:spcBef>
              <a:spcAft>
                <a:spcPts val="0"/>
              </a:spcAft>
              <a:buClr>
                <a:schemeClr val="dk1"/>
              </a:buClr>
              <a:buSzPts val="1600"/>
              <a:buFont typeface="Arial"/>
              <a:buNone/>
              <a:defRPr b="1" sz="1600"/>
            </a:lvl8pPr>
            <a:lvl9pPr indent="-228600" lvl="8" marL="4114800" algn="l">
              <a:spcBef>
                <a:spcPts val="320"/>
              </a:spcBef>
              <a:spcAft>
                <a:spcPts val="0"/>
              </a:spcAft>
              <a:buClr>
                <a:schemeClr val="dk1"/>
              </a:buClr>
              <a:buSzPts val="1600"/>
              <a:buFont typeface="Arial"/>
              <a:buNone/>
              <a:defRPr b="1" sz="1600"/>
            </a:lvl9pPr>
          </a:lstStyle>
          <a:p/>
        </p:txBody>
      </p:sp>
      <p:sp>
        <p:nvSpPr>
          <p:cNvPr id="315" name="Google Shape;315;g3fa1d372cd3_1_579"/>
          <p:cNvSpPr txBox="1"/>
          <p:nvPr>
            <p:ph idx="2" type="body"/>
          </p:nvPr>
        </p:nvSpPr>
        <p:spPr>
          <a:xfrm>
            <a:off x="609600" y="2174875"/>
            <a:ext cx="5386800" cy="3951300"/>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lt1"/>
              </a:buClr>
              <a:buSzPts val="2400"/>
              <a:buFont typeface="Arial"/>
              <a:buChar char="•"/>
              <a:defRPr sz="2400"/>
            </a:lvl1pPr>
            <a:lvl2pPr indent="-355600" lvl="1" marL="914400" algn="l">
              <a:spcBef>
                <a:spcPts val="400"/>
              </a:spcBef>
              <a:spcAft>
                <a:spcPts val="0"/>
              </a:spcAft>
              <a:buClr>
                <a:schemeClr val="lt1"/>
              </a:buClr>
              <a:buSzPts val="2000"/>
              <a:buFont typeface="Arial"/>
              <a:buChar char="–"/>
              <a:defRPr sz="2000"/>
            </a:lvl2pPr>
            <a:lvl3pPr indent="-342900" lvl="2" marL="1371600" algn="l">
              <a:spcBef>
                <a:spcPts val="360"/>
              </a:spcBef>
              <a:spcAft>
                <a:spcPts val="0"/>
              </a:spcAft>
              <a:buClr>
                <a:schemeClr val="dk1"/>
              </a:buClr>
              <a:buSzPts val="1800"/>
              <a:buFont typeface="Arial"/>
              <a:buChar char="•"/>
              <a:defRPr sz="1800"/>
            </a:lvl3pPr>
            <a:lvl4pPr indent="-330200" lvl="3" marL="1828800" algn="l">
              <a:spcBef>
                <a:spcPts val="320"/>
              </a:spcBef>
              <a:spcAft>
                <a:spcPts val="0"/>
              </a:spcAft>
              <a:buClr>
                <a:schemeClr val="dk1"/>
              </a:buClr>
              <a:buSzPts val="1600"/>
              <a:buFont typeface="Arial"/>
              <a:buChar char="–"/>
              <a:defRPr sz="1600"/>
            </a:lvl4pPr>
            <a:lvl5pPr indent="-330200" lvl="4" marL="2286000" algn="l">
              <a:spcBef>
                <a:spcPts val="320"/>
              </a:spcBef>
              <a:spcAft>
                <a:spcPts val="0"/>
              </a:spcAft>
              <a:buClr>
                <a:schemeClr val="dk1"/>
              </a:buClr>
              <a:buSzPts val="1600"/>
              <a:buFont typeface="Arial"/>
              <a:buChar char="»"/>
              <a:defRPr sz="1600"/>
            </a:lvl5pPr>
            <a:lvl6pPr indent="-330200" lvl="5" marL="2743200" algn="l">
              <a:spcBef>
                <a:spcPts val="320"/>
              </a:spcBef>
              <a:spcAft>
                <a:spcPts val="0"/>
              </a:spcAft>
              <a:buClr>
                <a:schemeClr val="dk1"/>
              </a:buClr>
              <a:buSzPts val="1600"/>
              <a:buFont typeface="Arial"/>
              <a:buChar char="»"/>
              <a:defRPr sz="1600"/>
            </a:lvl6pPr>
            <a:lvl7pPr indent="-330200" lvl="6" marL="3200400" algn="l">
              <a:spcBef>
                <a:spcPts val="320"/>
              </a:spcBef>
              <a:spcAft>
                <a:spcPts val="0"/>
              </a:spcAft>
              <a:buClr>
                <a:schemeClr val="dk1"/>
              </a:buClr>
              <a:buSzPts val="1600"/>
              <a:buFont typeface="Arial"/>
              <a:buChar char="»"/>
              <a:defRPr sz="1600"/>
            </a:lvl7pPr>
            <a:lvl8pPr indent="-330200" lvl="7" marL="3657600" algn="l">
              <a:spcBef>
                <a:spcPts val="320"/>
              </a:spcBef>
              <a:spcAft>
                <a:spcPts val="0"/>
              </a:spcAft>
              <a:buClr>
                <a:schemeClr val="dk1"/>
              </a:buClr>
              <a:buSzPts val="1600"/>
              <a:buFont typeface="Arial"/>
              <a:buChar char="»"/>
              <a:defRPr sz="1600"/>
            </a:lvl8pPr>
            <a:lvl9pPr indent="-330200" lvl="8" marL="4114800" algn="l">
              <a:spcBef>
                <a:spcPts val="320"/>
              </a:spcBef>
              <a:spcAft>
                <a:spcPts val="0"/>
              </a:spcAft>
              <a:buClr>
                <a:schemeClr val="dk1"/>
              </a:buClr>
              <a:buSzPts val="1600"/>
              <a:buFont typeface="Arial"/>
              <a:buChar char="»"/>
              <a:defRPr sz="1600"/>
            </a:lvl9pPr>
          </a:lstStyle>
          <a:p/>
        </p:txBody>
      </p:sp>
      <p:sp>
        <p:nvSpPr>
          <p:cNvPr id="316" name="Google Shape;316;g3fa1d372cd3_1_579"/>
          <p:cNvSpPr txBox="1"/>
          <p:nvPr>
            <p:ph idx="3" type="body"/>
          </p:nvPr>
        </p:nvSpPr>
        <p:spPr>
          <a:xfrm>
            <a:off x="6193367" y="1535113"/>
            <a:ext cx="5389200" cy="639900"/>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lt1"/>
              </a:buClr>
              <a:buSzPts val="2400"/>
              <a:buFont typeface="Arial"/>
              <a:buNone/>
              <a:defRPr b="1" sz="2400"/>
            </a:lvl1pPr>
            <a:lvl2pPr indent="-228600" lvl="1" marL="914400" algn="l">
              <a:spcBef>
                <a:spcPts val="400"/>
              </a:spcBef>
              <a:spcAft>
                <a:spcPts val="0"/>
              </a:spcAft>
              <a:buClr>
                <a:schemeClr val="lt1"/>
              </a:buClr>
              <a:buSzPts val="2000"/>
              <a:buFont typeface="Arial"/>
              <a:buNone/>
              <a:defRPr b="1" sz="2000"/>
            </a:lvl2pPr>
            <a:lvl3pPr indent="-228600" lvl="2" marL="1371600" algn="l">
              <a:spcBef>
                <a:spcPts val="360"/>
              </a:spcBef>
              <a:spcAft>
                <a:spcPts val="0"/>
              </a:spcAft>
              <a:buClr>
                <a:schemeClr val="dk1"/>
              </a:buClr>
              <a:buSzPts val="1800"/>
              <a:buFont typeface="Arial"/>
              <a:buNone/>
              <a:defRPr b="1" sz="1800"/>
            </a:lvl3pPr>
            <a:lvl4pPr indent="-228600" lvl="3" marL="1828800" algn="l">
              <a:spcBef>
                <a:spcPts val="320"/>
              </a:spcBef>
              <a:spcAft>
                <a:spcPts val="0"/>
              </a:spcAft>
              <a:buClr>
                <a:schemeClr val="dk1"/>
              </a:buClr>
              <a:buSzPts val="1600"/>
              <a:buFont typeface="Arial"/>
              <a:buNone/>
              <a:defRPr b="1" sz="1600"/>
            </a:lvl4pPr>
            <a:lvl5pPr indent="-228600" lvl="4" marL="2286000" algn="l">
              <a:spcBef>
                <a:spcPts val="320"/>
              </a:spcBef>
              <a:spcAft>
                <a:spcPts val="0"/>
              </a:spcAft>
              <a:buClr>
                <a:schemeClr val="dk1"/>
              </a:buClr>
              <a:buSzPts val="1600"/>
              <a:buFont typeface="Arial"/>
              <a:buNone/>
              <a:defRPr b="1" sz="1600"/>
            </a:lvl5pPr>
            <a:lvl6pPr indent="-228600" lvl="5" marL="2743200" algn="l">
              <a:spcBef>
                <a:spcPts val="320"/>
              </a:spcBef>
              <a:spcAft>
                <a:spcPts val="0"/>
              </a:spcAft>
              <a:buClr>
                <a:schemeClr val="dk1"/>
              </a:buClr>
              <a:buSzPts val="1600"/>
              <a:buFont typeface="Arial"/>
              <a:buNone/>
              <a:defRPr b="1" sz="1600"/>
            </a:lvl6pPr>
            <a:lvl7pPr indent="-228600" lvl="6" marL="3200400" algn="l">
              <a:spcBef>
                <a:spcPts val="320"/>
              </a:spcBef>
              <a:spcAft>
                <a:spcPts val="0"/>
              </a:spcAft>
              <a:buClr>
                <a:schemeClr val="dk1"/>
              </a:buClr>
              <a:buSzPts val="1600"/>
              <a:buFont typeface="Arial"/>
              <a:buNone/>
              <a:defRPr b="1" sz="1600"/>
            </a:lvl7pPr>
            <a:lvl8pPr indent="-228600" lvl="7" marL="3657600" algn="l">
              <a:spcBef>
                <a:spcPts val="320"/>
              </a:spcBef>
              <a:spcAft>
                <a:spcPts val="0"/>
              </a:spcAft>
              <a:buClr>
                <a:schemeClr val="dk1"/>
              </a:buClr>
              <a:buSzPts val="1600"/>
              <a:buFont typeface="Arial"/>
              <a:buNone/>
              <a:defRPr b="1" sz="1600"/>
            </a:lvl8pPr>
            <a:lvl9pPr indent="-228600" lvl="8" marL="4114800" algn="l">
              <a:spcBef>
                <a:spcPts val="320"/>
              </a:spcBef>
              <a:spcAft>
                <a:spcPts val="0"/>
              </a:spcAft>
              <a:buClr>
                <a:schemeClr val="dk1"/>
              </a:buClr>
              <a:buSzPts val="1600"/>
              <a:buFont typeface="Arial"/>
              <a:buNone/>
              <a:defRPr b="1" sz="1600"/>
            </a:lvl9pPr>
          </a:lstStyle>
          <a:p/>
        </p:txBody>
      </p:sp>
      <p:sp>
        <p:nvSpPr>
          <p:cNvPr id="317" name="Google Shape;317;g3fa1d372cd3_1_579"/>
          <p:cNvSpPr txBox="1"/>
          <p:nvPr>
            <p:ph idx="4" type="body"/>
          </p:nvPr>
        </p:nvSpPr>
        <p:spPr>
          <a:xfrm>
            <a:off x="6193367" y="2174875"/>
            <a:ext cx="5389200" cy="3951300"/>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lt1"/>
              </a:buClr>
              <a:buSzPts val="2400"/>
              <a:buFont typeface="Arial"/>
              <a:buChar char="•"/>
              <a:defRPr sz="2400"/>
            </a:lvl1pPr>
            <a:lvl2pPr indent="-355600" lvl="1" marL="914400" algn="l">
              <a:spcBef>
                <a:spcPts val="400"/>
              </a:spcBef>
              <a:spcAft>
                <a:spcPts val="0"/>
              </a:spcAft>
              <a:buClr>
                <a:schemeClr val="lt1"/>
              </a:buClr>
              <a:buSzPts val="2000"/>
              <a:buFont typeface="Arial"/>
              <a:buChar char="–"/>
              <a:defRPr sz="2000"/>
            </a:lvl2pPr>
            <a:lvl3pPr indent="-342900" lvl="2" marL="1371600" algn="l">
              <a:spcBef>
                <a:spcPts val="360"/>
              </a:spcBef>
              <a:spcAft>
                <a:spcPts val="0"/>
              </a:spcAft>
              <a:buClr>
                <a:schemeClr val="dk1"/>
              </a:buClr>
              <a:buSzPts val="1800"/>
              <a:buFont typeface="Arial"/>
              <a:buChar char="•"/>
              <a:defRPr sz="1800"/>
            </a:lvl3pPr>
            <a:lvl4pPr indent="-330200" lvl="3" marL="1828800" algn="l">
              <a:spcBef>
                <a:spcPts val="320"/>
              </a:spcBef>
              <a:spcAft>
                <a:spcPts val="0"/>
              </a:spcAft>
              <a:buClr>
                <a:schemeClr val="dk1"/>
              </a:buClr>
              <a:buSzPts val="1600"/>
              <a:buFont typeface="Arial"/>
              <a:buChar char="–"/>
              <a:defRPr sz="1600"/>
            </a:lvl4pPr>
            <a:lvl5pPr indent="-330200" lvl="4" marL="2286000" algn="l">
              <a:spcBef>
                <a:spcPts val="320"/>
              </a:spcBef>
              <a:spcAft>
                <a:spcPts val="0"/>
              </a:spcAft>
              <a:buClr>
                <a:schemeClr val="dk1"/>
              </a:buClr>
              <a:buSzPts val="1600"/>
              <a:buFont typeface="Arial"/>
              <a:buChar char="»"/>
              <a:defRPr sz="1600"/>
            </a:lvl5pPr>
            <a:lvl6pPr indent="-330200" lvl="5" marL="2743200" algn="l">
              <a:spcBef>
                <a:spcPts val="320"/>
              </a:spcBef>
              <a:spcAft>
                <a:spcPts val="0"/>
              </a:spcAft>
              <a:buClr>
                <a:schemeClr val="dk1"/>
              </a:buClr>
              <a:buSzPts val="1600"/>
              <a:buFont typeface="Arial"/>
              <a:buChar char="»"/>
              <a:defRPr sz="1600"/>
            </a:lvl6pPr>
            <a:lvl7pPr indent="-330200" lvl="6" marL="3200400" algn="l">
              <a:spcBef>
                <a:spcPts val="320"/>
              </a:spcBef>
              <a:spcAft>
                <a:spcPts val="0"/>
              </a:spcAft>
              <a:buClr>
                <a:schemeClr val="dk1"/>
              </a:buClr>
              <a:buSzPts val="1600"/>
              <a:buFont typeface="Arial"/>
              <a:buChar char="»"/>
              <a:defRPr sz="1600"/>
            </a:lvl7pPr>
            <a:lvl8pPr indent="-330200" lvl="7" marL="3657600" algn="l">
              <a:spcBef>
                <a:spcPts val="320"/>
              </a:spcBef>
              <a:spcAft>
                <a:spcPts val="0"/>
              </a:spcAft>
              <a:buClr>
                <a:schemeClr val="dk1"/>
              </a:buClr>
              <a:buSzPts val="1600"/>
              <a:buFont typeface="Arial"/>
              <a:buChar char="»"/>
              <a:defRPr sz="1600"/>
            </a:lvl8pPr>
            <a:lvl9pPr indent="-330200" lvl="8" marL="4114800" algn="l">
              <a:spcBef>
                <a:spcPts val="320"/>
              </a:spcBef>
              <a:spcAft>
                <a:spcPts val="0"/>
              </a:spcAft>
              <a:buClr>
                <a:schemeClr val="dk1"/>
              </a:buClr>
              <a:buSzPts val="1600"/>
              <a:buFont typeface="Arial"/>
              <a:buChar char="»"/>
              <a:defRPr sz="1600"/>
            </a:lvl9pPr>
          </a:lstStyle>
          <a:p/>
        </p:txBody>
      </p:sp>
      <p:sp>
        <p:nvSpPr>
          <p:cNvPr id="318" name="Google Shape;318;g3fa1d372cd3_1_579"/>
          <p:cNvSpPr txBox="1"/>
          <p:nvPr>
            <p:ph idx="10" type="dt"/>
          </p:nvPr>
        </p:nvSpPr>
        <p:spPr>
          <a:xfrm>
            <a:off x="609600" y="6245225"/>
            <a:ext cx="2844900" cy="476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9" name="Google Shape;319;g3fa1d372cd3_1_579"/>
          <p:cNvSpPr txBox="1"/>
          <p:nvPr>
            <p:ph idx="11" type="ftr"/>
          </p:nvPr>
        </p:nvSpPr>
        <p:spPr>
          <a:xfrm>
            <a:off x="4165600" y="6245225"/>
            <a:ext cx="3860700" cy="47640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0" name="Google Shape;320;g3fa1d372cd3_1_579"/>
          <p:cNvSpPr txBox="1"/>
          <p:nvPr>
            <p:ph idx="12" type="sldNum"/>
          </p:nvPr>
        </p:nvSpPr>
        <p:spPr>
          <a:xfrm>
            <a:off x="8737600" y="6245225"/>
            <a:ext cx="2844900" cy="47640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sz="1400">
                <a:solidFill>
                  <a:srgbClr val="000000"/>
                </a:solidFill>
                <a:latin typeface="Arial"/>
                <a:ea typeface="Arial"/>
                <a:cs typeface="Arial"/>
                <a:sym typeface="Arial"/>
              </a:defRPr>
            </a:lvl1pPr>
            <a:lvl2pPr indent="0" lvl="1" marL="0" algn="r">
              <a:spcBef>
                <a:spcPts val="0"/>
              </a:spcBef>
              <a:buNone/>
              <a:defRPr sz="1400">
                <a:solidFill>
                  <a:srgbClr val="000000"/>
                </a:solidFill>
                <a:latin typeface="Arial"/>
                <a:ea typeface="Arial"/>
                <a:cs typeface="Arial"/>
                <a:sym typeface="Arial"/>
              </a:defRPr>
            </a:lvl2pPr>
            <a:lvl3pPr indent="0" lvl="2" marL="0" algn="r">
              <a:spcBef>
                <a:spcPts val="0"/>
              </a:spcBef>
              <a:buNone/>
              <a:defRPr sz="1400">
                <a:solidFill>
                  <a:srgbClr val="000000"/>
                </a:solidFill>
                <a:latin typeface="Arial"/>
                <a:ea typeface="Arial"/>
                <a:cs typeface="Arial"/>
                <a:sym typeface="Arial"/>
              </a:defRPr>
            </a:lvl3pPr>
            <a:lvl4pPr indent="0" lvl="3" marL="0" algn="r">
              <a:spcBef>
                <a:spcPts val="0"/>
              </a:spcBef>
              <a:buNone/>
              <a:defRPr sz="1400">
                <a:solidFill>
                  <a:srgbClr val="000000"/>
                </a:solidFill>
                <a:latin typeface="Arial"/>
                <a:ea typeface="Arial"/>
                <a:cs typeface="Arial"/>
                <a:sym typeface="Arial"/>
              </a:defRPr>
            </a:lvl4pPr>
            <a:lvl5pPr indent="0" lvl="4" marL="0" algn="r">
              <a:spcBef>
                <a:spcPts val="0"/>
              </a:spcBef>
              <a:buNone/>
              <a:defRPr sz="1400">
                <a:solidFill>
                  <a:srgbClr val="000000"/>
                </a:solidFill>
                <a:latin typeface="Arial"/>
                <a:ea typeface="Arial"/>
                <a:cs typeface="Arial"/>
                <a:sym typeface="Arial"/>
              </a:defRPr>
            </a:lvl5pPr>
            <a:lvl6pPr indent="0" lvl="5" marL="0" algn="r">
              <a:spcBef>
                <a:spcPts val="0"/>
              </a:spcBef>
              <a:buNone/>
              <a:defRPr sz="1400">
                <a:solidFill>
                  <a:srgbClr val="000000"/>
                </a:solidFill>
                <a:latin typeface="Arial"/>
                <a:ea typeface="Arial"/>
                <a:cs typeface="Arial"/>
                <a:sym typeface="Arial"/>
              </a:defRPr>
            </a:lvl6pPr>
            <a:lvl7pPr indent="0" lvl="6" marL="0" algn="r">
              <a:spcBef>
                <a:spcPts val="0"/>
              </a:spcBef>
              <a:buNone/>
              <a:defRPr sz="1400">
                <a:solidFill>
                  <a:srgbClr val="000000"/>
                </a:solidFill>
                <a:latin typeface="Arial"/>
                <a:ea typeface="Arial"/>
                <a:cs typeface="Arial"/>
                <a:sym typeface="Arial"/>
              </a:defRPr>
            </a:lvl7pPr>
            <a:lvl8pPr indent="0" lvl="7" marL="0" algn="r">
              <a:spcBef>
                <a:spcPts val="0"/>
              </a:spcBef>
              <a:buNone/>
              <a:defRPr sz="1400">
                <a:solidFill>
                  <a:srgbClr val="000000"/>
                </a:solidFill>
                <a:latin typeface="Arial"/>
                <a:ea typeface="Arial"/>
                <a:cs typeface="Arial"/>
                <a:sym typeface="Arial"/>
              </a:defRPr>
            </a:lvl8pPr>
            <a:lvl9pPr indent="0" lvl="8" marL="0" algn="r">
              <a:spcBef>
                <a:spcPts val="0"/>
              </a:spcBef>
              <a:buNone/>
              <a:defRPr sz="1400">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1" name="Shape 321"/>
        <p:cNvGrpSpPr/>
        <p:nvPr/>
      </p:nvGrpSpPr>
      <p:grpSpPr>
        <a:xfrm>
          <a:off x="0" y="0"/>
          <a:ext cx="0" cy="0"/>
          <a:chOff x="0" y="0"/>
          <a:chExt cx="0" cy="0"/>
        </a:xfrm>
      </p:grpSpPr>
      <p:sp>
        <p:nvSpPr>
          <p:cNvPr id="322" name="Google Shape;322;g3fa1d372cd3_1_58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3" name="Google Shape;323;g3fa1d372cd3_1_588"/>
          <p:cNvSpPr txBox="1"/>
          <p:nvPr>
            <p:ph idx="10" type="dt"/>
          </p:nvPr>
        </p:nvSpPr>
        <p:spPr>
          <a:xfrm>
            <a:off x="609600" y="6245225"/>
            <a:ext cx="2844900" cy="476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4" name="Google Shape;324;g3fa1d372cd3_1_588"/>
          <p:cNvSpPr txBox="1"/>
          <p:nvPr>
            <p:ph idx="11" type="ftr"/>
          </p:nvPr>
        </p:nvSpPr>
        <p:spPr>
          <a:xfrm>
            <a:off x="4165600" y="6245225"/>
            <a:ext cx="3860700" cy="47640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5" name="Google Shape;325;g3fa1d372cd3_1_588"/>
          <p:cNvSpPr txBox="1"/>
          <p:nvPr>
            <p:ph idx="12" type="sldNum"/>
          </p:nvPr>
        </p:nvSpPr>
        <p:spPr>
          <a:xfrm>
            <a:off x="8737600" y="6245225"/>
            <a:ext cx="2844900" cy="47640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sz="1400">
                <a:solidFill>
                  <a:srgbClr val="000000"/>
                </a:solidFill>
                <a:latin typeface="Arial"/>
                <a:ea typeface="Arial"/>
                <a:cs typeface="Arial"/>
                <a:sym typeface="Arial"/>
              </a:defRPr>
            </a:lvl1pPr>
            <a:lvl2pPr indent="0" lvl="1" marL="0" algn="r">
              <a:spcBef>
                <a:spcPts val="0"/>
              </a:spcBef>
              <a:buNone/>
              <a:defRPr sz="1400">
                <a:solidFill>
                  <a:srgbClr val="000000"/>
                </a:solidFill>
                <a:latin typeface="Arial"/>
                <a:ea typeface="Arial"/>
                <a:cs typeface="Arial"/>
                <a:sym typeface="Arial"/>
              </a:defRPr>
            </a:lvl2pPr>
            <a:lvl3pPr indent="0" lvl="2" marL="0" algn="r">
              <a:spcBef>
                <a:spcPts val="0"/>
              </a:spcBef>
              <a:buNone/>
              <a:defRPr sz="1400">
                <a:solidFill>
                  <a:srgbClr val="000000"/>
                </a:solidFill>
                <a:latin typeface="Arial"/>
                <a:ea typeface="Arial"/>
                <a:cs typeface="Arial"/>
                <a:sym typeface="Arial"/>
              </a:defRPr>
            </a:lvl3pPr>
            <a:lvl4pPr indent="0" lvl="3" marL="0" algn="r">
              <a:spcBef>
                <a:spcPts val="0"/>
              </a:spcBef>
              <a:buNone/>
              <a:defRPr sz="1400">
                <a:solidFill>
                  <a:srgbClr val="000000"/>
                </a:solidFill>
                <a:latin typeface="Arial"/>
                <a:ea typeface="Arial"/>
                <a:cs typeface="Arial"/>
                <a:sym typeface="Arial"/>
              </a:defRPr>
            </a:lvl4pPr>
            <a:lvl5pPr indent="0" lvl="4" marL="0" algn="r">
              <a:spcBef>
                <a:spcPts val="0"/>
              </a:spcBef>
              <a:buNone/>
              <a:defRPr sz="1400">
                <a:solidFill>
                  <a:srgbClr val="000000"/>
                </a:solidFill>
                <a:latin typeface="Arial"/>
                <a:ea typeface="Arial"/>
                <a:cs typeface="Arial"/>
                <a:sym typeface="Arial"/>
              </a:defRPr>
            </a:lvl5pPr>
            <a:lvl6pPr indent="0" lvl="5" marL="0" algn="r">
              <a:spcBef>
                <a:spcPts val="0"/>
              </a:spcBef>
              <a:buNone/>
              <a:defRPr sz="1400">
                <a:solidFill>
                  <a:srgbClr val="000000"/>
                </a:solidFill>
                <a:latin typeface="Arial"/>
                <a:ea typeface="Arial"/>
                <a:cs typeface="Arial"/>
                <a:sym typeface="Arial"/>
              </a:defRPr>
            </a:lvl6pPr>
            <a:lvl7pPr indent="0" lvl="6" marL="0" algn="r">
              <a:spcBef>
                <a:spcPts val="0"/>
              </a:spcBef>
              <a:buNone/>
              <a:defRPr sz="1400">
                <a:solidFill>
                  <a:srgbClr val="000000"/>
                </a:solidFill>
                <a:latin typeface="Arial"/>
                <a:ea typeface="Arial"/>
                <a:cs typeface="Arial"/>
                <a:sym typeface="Arial"/>
              </a:defRPr>
            </a:lvl7pPr>
            <a:lvl8pPr indent="0" lvl="7" marL="0" algn="r">
              <a:spcBef>
                <a:spcPts val="0"/>
              </a:spcBef>
              <a:buNone/>
              <a:defRPr sz="1400">
                <a:solidFill>
                  <a:srgbClr val="000000"/>
                </a:solidFill>
                <a:latin typeface="Arial"/>
                <a:ea typeface="Arial"/>
                <a:cs typeface="Arial"/>
                <a:sym typeface="Arial"/>
              </a:defRPr>
            </a:lvl8pPr>
            <a:lvl9pPr indent="0" lvl="8" marL="0" algn="r">
              <a:spcBef>
                <a:spcPts val="0"/>
              </a:spcBef>
              <a:buNone/>
              <a:defRPr sz="1400">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26" name="Shape 326"/>
        <p:cNvGrpSpPr/>
        <p:nvPr/>
      </p:nvGrpSpPr>
      <p:grpSpPr>
        <a:xfrm>
          <a:off x="0" y="0"/>
          <a:ext cx="0" cy="0"/>
          <a:chOff x="0" y="0"/>
          <a:chExt cx="0" cy="0"/>
        </a:xfrm>
      </p:grpSpPr>
      <p:sp>
        <p:nvSpPr>
          <p:cNvPr id="327" name="Google Shape;327;g3fa1d372cd3_1_593"/>
          <p:cNvSpPr txBox="1"/>
          <p:nvPr>
            <p:ph idx="10" type="dt"/>
          </p:nvPr>
        </p:nvSpPr>
        <p:spPr>
          <a:xfrm>
            <a:off x="609600" y="6245225"/>
            <a:ext cx="2844900" cy="476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8" name="Google Shape;328;g3fa1d372cd3_1_593"/>
          <p:cNvSpPr txBox="1"/>
          <p:nvPr>
            <p:ph idx="11" type="ftr"/>
          </p:nvPr>
        </p:nvSpPr>
        <p:spPr>
          <a:xfrm>
            <a:off x="4165600" y="6245225"/>
            <a:ext cx="3860700" cy="47640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9" name="Google Shape;329;g3fa1d372cd3_1_593"/>
          <p:cNvSpPr txBox="1"/>
          <p:nvPr>
            <p:ph idx="12" type="sldNum"/>
          </p:nvPr>
        </p:nvSpPr>
        <p:spPr>
          <a:xfrm>
            <a:off x="8737600" y="6245225"/>
            <a:ext cx="2844900" cy="47640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sz="1400">
                <a:solidFill>
                  <a:srgbClr val="000000"/>
                </a:solidFill>
                <a:latin typeface="Arial"/>
                <a:ea typeface="Arial"/>
                <a:cs typeface="Arial"/>
                <a:sym typeface="Arial"/>
              </a:defRPr>
            </a:lvl1pPr>
            <a:lvl2pPr indent="0" lvl="1" marL="0" algn="r">
              <a:spcBef>
                <a:spcPts val="0"/>
              </a:spcBef>
              <a:buNone/>
              <a:defRPr sz="1400">
                <a:solidFill>
                  <a:srgbClr val="000000"/>
                </a:solidFill>
                <a:latin typeface="Arial"/>
                <a:ea typeface="Arial"/>
                <a:cs typeface="Arial"/>
                <a:sym typeface="Arial"/>
              </a:defRPr>
            </a:lvl2pPr>
            <a:lvl3pPr indent="0" lvl="2" marL="0" algn="r">
              <a:spcBef>
                <a:spcPts val="0"/>
              </a:spcBef>
              <a:buNone/>
              <a:defRPr sz="1400">
                <a:solidFill>
                  <a:srgbClr val="000000"/>
                </a:solidFill>
                <a:latin typeface="Arial"/>
                <a:ea typeface="Arial"/>
                <a:cs typeface="Arial"/>
                <a:sym typeface="Arial"/>
              </a:defRPr>
            </a:lvl3pPr>
            <a:lvl4pPr indent="0" lvl="3" marL="0" algn="r">
              <a:spcBef>
                <a:spcPts val="0"/>
              </a:spcBef>
              <a:buNone/>
              <a:defRPr sz="1400">
                <a:solidFill>
                  <a:srgbClr val="000000"/>
                </a:solidFill>
                <a:latin typeface="Arial"/>
                <a:ea typeface="Arial"/>
                <a:cs typeface="Arial"/>
                <a:sym typeface="Arial"/>
              </a:defRPr>
            </a:lvl4pPr>
            <a:lvl5pPr indent="0" lvl="4" marL="0" algn="r">
              <a:spcBef>
                <a:spcPts val="0"/>
              </a:spcBef>
              <a:buNone/>
              <a:defRPr sz="1400">
                <a:solidFill>
                  <a:srgbClr val="000000"/>
                </a:solidFill>
                <a:latin typeface="Arial"/>
                <a:ea typeface="Arial"/>
                <a:cs typeface="Arial"/>
                <a:sym typeface="Arial"/>
              </a:defRPr>
            </a:lvl5pPr>
            <a:lvl6pPr indent="0" lvl="5" marL="0" algn="r">
              <a:spcBef>
                <a:spcPts val="0"/>
              </a:spcBef>
              <a:buNone/>
              <a:defRPr sz="1400">
                <a:solidFill>
                  <a:srgbClr val="000000"/>
                </a:solidFill>
                <a:latin typeface="Arial"/>
                <a:ea typeface="Arial"/>
                <a:cs typeface="Arial"/>
                <a:sym typeface="Arial"/>
              </a:defRPr>
            </a:lvl6pPr>
            <a:lvl7pPr indent="0" lvl="6" marL="0" algn="r">
              <a:spcBef>
                <a:spcPts val="0"/>
              </a:spcBef>
              <a:buNone/>
              <a:defRPr sz="1400">
                <a:solidFill>
                  <a:srgbClr val="000000"/>
                </a:solidFill>
                <a:latin typeface="Arial"/>
                <a:ea typeface="Arial"/>
                <a:cs typeface="Arial"/>
                <a:sym typeface="Arial"/>
              </a:defRPr>
            </a:lvl7pPr>
            <a:lvl8pPr indent="0" lvl="7" marL="0" algn="r">
              <a:spcBef>
                <a:spcPts val="0"/>
              </a:spcBef>
              <a:buNone/>
              <a:defRPr sz="1400">
                <a:solidFill>
                  <a:srgbClr val="000000"/>
                </a:solidFill>
                <a:latin typeface="Arial"/>
                <a:ea typeface="Arial"/>
                <a:cs typeface="Arial"/>
                <a:sym typeface="Arial"/>
              </a:defRPr>
            </a:lvl8pPr>
            <a:lvl9pPr indent="0" lvl="8" marL="0" algn="r">
              <a:spcBef>
                <a:spcPts val="0"/>
              </a:spcBef>
              <a:buNone/>
              <a:defRPr sz="1400">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30" name="Shape 330"/>
        <p:cNvGrpSpPr/>
        <p:nvPr/>
      </p:nvGrpSpPr>
      <p:grpSpPr>
        <a:xfrm>
          <a:off x="0" y="0"/>
          <a:ext cx="0" cy="0"/>
          <a:chOff x="0" y="0"/>
          <a:chExt cx="0" cy="0"/>
        </a:xfrm>
      </p:grpSpPr>
      <p:sp>
        <p:nvSpPr>
          <p:cNvPr id="331" name="Google Shape;331;g3fa1d372cd3_1_597"/>
          <p:cNvSpPr txBox="1"/>
          <p:nvPr>
            <p:ph type="title"/>
          </p:nvPr>
        </p:nvSpPr>
        <p:spPr>
          <a:xfrm>
            <a:off x="609600" y="273050"/>
            <a:ext cx="4011300" cy="11622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2" name="Google Shape;332;g3fa1d372cd3_1_597"/>
          <p:cNvSpPr txBox="1"/>
          <p:nvPr>
            <p:ph idx="1" type="body"/>
          </p:nvPr>
        </p:nvSpPr>
        <p:spPr>
          <a:xfrm>
            <a:off x="4766733" y="273050"/>
            <a:ext cx="6815700" cy="5853000"/>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lt1"/>
              </a:buClr>
              <a:buSzPts val="3200"/>
              <a:buFont typeface="Arial"/>
              <a:buChar char="•"/>
              <a:defRPr sz="3200"/>
            </a:lvl1pPr>
            <a:lvl2pPr indent="-406400" lvl="1" marL="914400" algn="l">
              <a:spcBef>
                <a:spcPts val="560"/>
              </a:spcBef>
              <a:spcAft>
                <a:spcPts val="0"/>
              </a:spcAft>
              <a:buClr>
                <a:schemeClr val="lt1"/>
              </a:buClr>
              <a:buSzPts val="2800"/>
              <a:buFont typeface="Arial"/>
              <a:buChar char="–"/>
              <a:defRPr sz="2800"/>
            </a:lvl2pPr>
            <a:lvl3pPr indent="-381000" lvl="2" marL="1371600" algn="l">
              <a:spcBef>
                <a:spcPts val="480"/>
              </a:spcBef>
              <a:spcAft>
                <a:spcPts val="0"/>
              </a:spcAft>
              <a:buClr>
                <a:schemeClr val="dk1"/>
              </a:buClr>
              <a:buSzPts val="2400"/>
              <a:buFont typeface="Arial"/>
              <a:buChar char="•"/>
              <a:defRPr sz="2400"/>
            </a:lvl3pPr>
            <a:lvl4pPr indent="-355600" lvl="3" marL="1828800" algn="l">
              <a:spcBef>
                <a:spcPts val="400"/>
              </a:spcBef>
              <a:spcAft>
                <a:spcPts val="0"/>
              </a:spcAft>
              <a:buClr>
                <a:schemeClr val="dk1"/>
              </a:buClr>
              <a:buSzPts val="2000"/>
              <a:buFont typeface="Arial"/>
              <a:buChar char="–"/>
              <a:defRPr sz="2000"/>
            </a:lvl4pPr>
            <a:lvl5pPr indent="-355600" lvl="4" marL="2286000" algn="l">
              <a:spcBef>
                <a:spcPts val="400"/>
              </a:spcBef>
              <a:spcAft>
                <a:spcPts val="0"/>
              </a:spcAft>
              <a:buClr>
                <a:schemeClr val="dk1"/>
              </a:buClr>
              <a:buSzPts val="2000"/>
              <a:buFont typeface="Arial"/>
              <a:buChar char="»"/>
              <a:defRPr sz="2000"/>
            </a:lvl5pPr>
            <a:lvl6pPr indent="-355600" lvl="5" marL="2743200" algn="l">
              <a:spcBef>
                <a:spcPts val="400"/>
              </a:spcBef>
              <a:spcAft>
                <a:spcPts val="0"/>
              </a:spcAft>
              <a:buClr>
                <a:schemeClr val="dk1"/>
              </a:buClr>
              <a:buSzPts val="2000"/>
              <a:buFont typeface="Arial"/>
              <a:buChar char="»"/>
              <a:defRPr sz="2000"/>
            </a:lvl6pPr>
            <a:lvl7pPr indent="-355600" lvl="6" marL="3200400" algn="l">
              <a:spcBef>
                <a:spcPts val="400"/>
              </a:spcBef>
              <a:spcAft>
                <a:spcPts val="0"/>
              </a:spcAft>
              <a:buClr>
                <a:schemeClr val="dk1"/>
              </a:buClr>
              <a:buSzPts val="2000"/>
              <a:buFont typeface="Arial"/>
              <a:buChar char="»"/>
              <a:defRPr sz="2000"/>
            </a:lvl7pPr>
            <a:lvl8pPr indent="-355600" lvl="7" marL="3657600" algn="l">
              <a:spcBef>
                <a:spcPts val="400"/>
              </a:spcBef>
              <a:spcAft>
                <a:spcPts val="0"/>
              </a:spcAft>
              <a:buClr>
                <a:schemeClr val="dk1"/>
              </a:buClr>
              <a:buSzPts val="2000"/>
              <a:buFont typeface="Arial"/>
              <a:buChar char="»"/>
              <a:defRPr sz="2000"/>
            </a:lvl8pPr>
            <a:lvl9pPr indent="-355600" lvl="8" marL="4114800" algn="l">
              <a:spcBef>
                <a:spcPts val="400"/>
              </a:spcBef>
              <a:spcAft>
                <a:spcPts val="0"/>
              </a:spcAft>
              <a:buClr>
                <a:schemeClr val="dk1"/>
              </a:buClr>
              <a:buSzPts val="2000"/>
              <a:buFont typeface="Arial"/>
              <a:buChar char="»"/>
              <a:defRPr sz="2000"/>
            </a:lvl9pPr>
          </a:lstStyle>
          <a:p/>
        </p:txBody>
      </p:sp>
      <p:sp>
        <p:nvSpPr>
          <p:cNvPr id="333" name="Google Shape;333;g3fa1d372cd3_1_597"/>
          <p:cNvSpPr txBox="1"/>
          <p:nvPr>
            <p:ph idx="2" type="body"/>
          </p:nvPr>
        </p:nvSpPr>
        <p:spPr>
          <a:xfrm>
            <a:off x="609600" y="1435100"/>
            <a:ext cx="4011300" cy="4691100"/>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lt1"/>
              </a:buClr>
              <a:buSzPts val="1400"/>
              <a:buFont typeface="Arial"/>
              <a:buNone/>
              <a:defRPr sz="1400"/>
            </a:lvl1pPr>
            <a:lvl2pPr indent="-228600" lvl="1" marL="914400" algn="l">
              <a:spcBef>
                <a:spcPts val="240"/>
              </a:spcBef>
              <a:spcAft>
                <a:spcPts val="0"/>
              </a:spcAft>
              <a:buClr>
                <a:schemeClr val="lt1"/>
              </a:buClr>
              <a:buSzPts val="1200"/>
              <a:buFont typeface="Arial"/>
              <a:buNone/>
              <a:defRPr sz="1200"/>
            </a:lvl2pPr>
            <a:lvl3pPr indent="-228600" lvl="2" marL="1371600" algn="l">
              <a:spcBef>
                <a:spcPts val="200"/>
              </a:spcBef>
              <a:spcAft>
                <a:spcPts val="0"/>
              </a:spcAft>
              <a:buClr>
                <a:schemeClr val="dk1"/>
              </a:buClr>
              <a:buSzPts val="1000"/>
              <a:buFont typeface="Arial"/>
              <a:buNone/>
              <a:defRPr sz="1000"/>
            </a:lvl3pPr>
            <a:lvl4pPr indent="-228600" lvl="3" marL="1828800" algn="l">
              <a:spcBef>
                <a:spcPts val="180"/>
              </a:spcBef>
              <a:spcAft>
                <a:spcPts val="0"/>
              </a:spcAft>
              <a:buClr>
                <a:schemeClr val="dk1"/>
              </a:buClr>
              <a:buSzPts val="900"/>
              <a:buFont typeface="Arial"/>
              <a:buNone/>
              <a:defRPr sz="900"/>
            </a:lvl4pPr>
            <a:lvl5pPr indent="-228600" lvl="4" marL="2286000" algn="l">
              <a:spcBef>
                <a:spcPts val="180"/>
              </a:spcBef>
              <a:spcAft>
                <a:spcPts val="0"/>
              </a:spcAft>
              <a:buClr>
                <a:schemeClr val="dk1"/>
              </a:buClr>
              <a:buSzPts val="900"/>
              <a:buFont typeface="Arial"/>
              <a:buNone/>
              <a:defRPr sz="900"/>
            </a:lvl5pPr>
            <a:lvl6pPr indent="-228600" lvl="5" marL="2743200" algn="l">
              <a:spcBef>
                <a:spcPts val="180"/>
              </a:spcBef>
              <a:spcAft>
                <a:spcPts val="0"/>
              </a:spcAft>
              <a:buClr>
                <a:schemeClr val="dk1"/>
              </a:buClr>
              <a:buSzPts val="900"/>
              <a:buFont typeface="Arial"/>
              <a:buNone/>
              <a:defRPr sz="900"/>
            </a:lvl6pPr>
            <a:lvl7pPr indent="-228600" lvl="6" marL="3200400" algn="l">
              <a:spcBef>
                <a:spcPts val="180"/>
              </a:spcBef>
              <a:spcAft>
                <a:spcPts val="0"/>
              </a:spcAft>
              <a:buClr>
                <a:schemeClr val="dk1"/>
              </a:buClr>
              <a:buSzPts val="900"/>
              <a:buFont typeface="Arial"/>
              <a:buNone/>
              <a:defRPr sz="900"/>
            </a:lvl7pPr>
            <a:lvl8pPr indent="-228600" lvl="7" marL="3657600" algn="l">
              <a:spcBef>
                <a:spcPts val="180"/>
              </a:spcBef>
              <a:spcAft>
                <a:spcPts val="0"/>
              </a:spcAft>
              <a:buClr>
                <a:schemeClr val="dk1"/>
              </a:buClr>
              <a:buSzPts val="900"/>
              <a:buFont typeface="Arial"/>
              <a:buNone/>
              <a:defRPr sz="900"/>
            </a:lvl8pPr>
            <a:lvl9pPr indent="-228600" lvl="8" marL="4114800" algn="l">
              <a:spcBef>
                <a:spcPts val="180"/>
              </a:spcBef>
              <a:spcAft>
                <a:spcPts val="0"/>
              </a:spcAft>
              <a:buClr>
                <a:schemeClr val="dk1"/>
              </a:buClr>
              <a:buSzPts val="900"/>
              <a:buFont typeface="Arial"/>
              <a:buNone/>
              <a:defRPr sz="900"/>
            </a:lvl9pPr>
          </a:lstStyle>
          <a:p/>
        </p:txBody>
      </p:sp>
      <p:sp>
        <p:nvSpPr>
          <p:cNvPr id="334" name="Google Shape;334;g3fa1d372cd3_1_597"/>
          <p:cNvSpPr txBox="1"/>
          <p:nvPr>
            <p:ph idx="10" type="dt"/>
          </p:nvPr>
        </p:nvSpPr>
        <p:spPr>
          <a:xfrm>
            <a:off x="609600" y="6245225"/>
            <a:ext cx="2844900" cy="476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5" name="Google Shape;335;g3fa1d372cd3_1_597"/>
          <p:cNvSpPr txBox="1"/>
          <p:nvPr>
            <p:ph idx="11" type="ftr"/>
          </p:nvPr>
        </p:nvSpPr>
        <p:spPr>
          <a:xfrm>
            <a:off x="4165600" y="6245225"/>
            <a:ext cx="3860700" cy="47640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6" name="Google Shape;336;g3fa1d372cd3_1_597"/>
          <p:cNvSpPr txBox="1"/>
          <p:nvPr>
            <p:ph idx="12" type="sldNum"/>
          </p:nvPr>
        </p:nvSpPr>
        <p:spPr>
          <a:xfrm>
            <a:off x="8737600" y="6245225"/>
            <a:ext cx="2844900" cy="47640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sz="1400">
                <a:solidFill>
                  <a:srgbClr val="000000"/>
                </a:solidFill>
                <a:latin typeface="Arial"/>
                <a:ea typeface="Arial"/>
                <a:cs typeface="Arial"/>
                <a:sym typeface="Arial"/>
              </a:defRPr>
            </a:lvl1pPr>
            <a:lvl2pPr indent="0" lvl="1" marL="0" algn="r">
              <a:spcBef>
                <a:spcPts val="0"/>
              </a:spcBef>
              <a:buNone/>
              <a:defRPr sz="1400">
                <a:solidFill>
                  <a:srgbClr val="000000"/>
                </a:solidFill>
                <a:latin typeface="Arial"/>
                <a:ea typeface="Arial"/>
                <a:cs typeface="Arial"/>
                <a:sym typeface="Arial"/>
              </a:defRPr>
            </a:lvl2pPr>
            <a:lvl3pPr indent="0" lvl="2" marL="0" algn="r">
              <a:spcBef>
                <a:spcPts val="0"/>
              </a:spcBef>
              <a:buNone/>
              <a:defRPr sz="1400">
                <a:solidFill>
                  <a:srgbClr val="000000"/>
                </a:solidFill>
                <a:latin typeface="Arial"/>
                <a:ea typeface="Arial"/>
                <a:cs typeface="Arial"/>
                <a:sym typeface="Arial"/>
              </a:defRPr>
            </a:lvl3pPr>
            <a:lvl4pPr indent="0" lvl="3" marL="0" algn="r">
              <a:spcBef>
                <a:spcPts val="0"/>
              </a:spcBef>
              <a:buNone/>
              <a:defRPr sz="1400">
                <a:solidFill>
                  <a:srgbClr val="000000"/>
                </a:solidFill>
                <a:latin typeface="Arial"/>
                <a:ea typeface="Arial"/>
                <a:cs typeface="Arial"/>
                <a:sym typeface="Arial"/>
              </a:defRPr>
            </a:lvl4pPr>
            <a:lvl5pPr indent="0" lvl="4" marL="0" algn="r">
              <a:spcBef>
                <a:spcPts val="0"/>
              </a:spcBef>
              <a:buNone/>
              <a:defRPr sz="1400">
                <a:solidFill>
                  <a:srgbClr val="000000"/>
                </a:solidFill>
                <a:latin typeface="Arial"/>
                <a:ea typeface="Arial"/>
                <a:cs typeface="Arial"/>
                <a:sym typeface="Arial"/>
              </a:defRPr>
            </a:lvl5pPr>
            <a:lvl6pPr indent="0" lvl="5" marL="0" algn="r">
              <a:spcBef>
                <a:spcPts val="0"/>
              </a:spcBef>
              <a:buNone/>
              <a:defRPr sz="1400">
                <a:solidFill>
                  <a:srgbClr val="000000"/>
                </a:solidFill>
                <a:latin typeface="Arial"/>
                <a:ea typeface="Arial"/>
                <a:cs typeface="Arial"/>
                <a:sym typeface="Arial"/>
              </a:defRPr>
            </a:lvl6pPr>
            <a:lvl7pPr indent="0" lvl="6" marL="0" algn="r">
              <a:spcBef>
                <a:spcPts val="0"/>
              </a:spcBef>
              <a:buNone/>
              <a:defRPr sz="1400">
                <a:solidFill>
                  <a:srgbClr val="000000"/>
                </a:solidFill>
                <a:latin typeface="Arial"/>
                <a:ea typeface="Arial"/>
                <a:cs typeface="Arial"/>
                <a:sym typeface="Arial"/>
              </a:defRPr>
            </a:lvl7pPr>
            <a:lvl8pPr indent="0" lvl="7" marL="0" algn="r">
              <a:spcBef>
                <a:spcPts val="0"/>
              </a:spcBef>
              <a:buNone/>
              <a:defRPr sz="1400">
                <a:solidFill>
                  <a:srgbClr val="000000"/>
                </a:solidFill>
                <a:latin typeface="Arial"/>
                <a:ea typeface="Arial"/>
                <a:cs typeface="Arial"/>
                <a:sym typeface="Arial"/>
              </a:defRPr>
            </a:lvl8pPr>
            <a:lvl9pPr indent="0" lvl="8" marL="0" algn="r">
              <a:spcBef>
                <a:spcPts val="0"/>
              </a:spcBef>
              <a:buNone/>
              <a:defRPr sz="1400">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37" name="Shape 337"/>
        <p:cNvGrpSpPr/>
        <p:nvPr/>
      </p:nvGrpSpPr>
      <p:grpSpPr>
        <a:xfrm>
          <a:off x="0" y="0"/>
          <a:ext cx="0" cy="0"/>
          <a:chOff x="0" y="0"/>
          <a:chExt cx="0" cy="0"/>
        </a:xfrm>
      </p:grpSpPr>
      <p:sp>
        <p:nvSpPr>
          <p:cNvPr id="338" name="Google Shape;338;g3fa1d372cd3_1_604"/>
          <p:cNvSpPr txBox="1"/>
          <p:nvPr>
            <p:ph type="title"/>
          </p:nvPr>
        </p:nvSpPr>
        <p:spPr>
          <a:xfrm>
            <a:off x="2389717" y="4800600"/>
            <a:ext cx="7315200" cy="5667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9" name="Google Shape;339;g3fa1d372cd3_1_604"/>
          <p:cNvSpPr/>
          <p:nvPr>
            <p:ph idx="2" type="pic"/>
          </p:nvPr>
        </p:nvSpPr>
        <p:spPr>
          <a:xfrm>
            <a:off x="2389717" y="612775"/>
            <a:ext cx="7315200" cy="4114800"/>
          </a:xfrm>
          <a:prstGeom prst="rect">
            <a:avLst/>
          </a:prstGeom>
          <a:noFill/>
          <a:ln>
            <a:noFill/>
          </a:ln>
        </p:spPr>
      </p:sp>
      <p:sp>
        <p:nvSpPr>
          <p:cNvPr id="340" name="Google Shape;340;g3fa1d372cd3_1_604"/>
          <p:cNvSpPr txBox="1"/>
          <p:nvPr>
            <p:ph idx="1" type="body"/>
          </p:nvPr>
        </p:nvSpPr>
        <p:spPr>
          <a:xfrm>
            <a:off x="2389717" y="5367338"/>
            <a:ext cx="7315200" cy="804900"/>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lt1"/>
              </a:buClr>
              <a:buSzPts val="1400"/>
              <a:buFont typeface="Arial"/>
              <a:buNone/>
              <a:defRPr sz="1400"/>
            </a:lvl1pPr>
            <a:lvl2pPr indent="-228600" lvl="1" marL="914400" algn="l">
              <a:spcBef>
                <a:spcPts val="240"/>
              </a:spcBef>
              <a:spcAft>
                <a:spcPts val="0"/>
              </a:spcAft>
              <a:buClr>
                <a:schemeClr val="lt1"/>
              </a:buClr>
              <a:buSzPts val="1200"/>
              <a:buFont typeface="Arial"/>
              <a:buNone/>
              <a:defRPr sz="1200"/>
            </a:lvl2pPr>
            <a:lvl3pPr indent="-228600" lvl="2" marL="1371600" algn="l">
              <a:spcBef>
                <a:spcPts val="200"/>
              </a:spcBef>
              <a:spcAft>
                <a:spcPts val="0"/>
              </a:spcAft>
              <a:buClr>
                <a:schemeClr val="dk1"/>
              </a:buClr>
              <a:buSzPts val="1000"/>
              <a:buFont typeface="Arial"/>
              <a:buNone/>
              <a:defRPr sz="1000"/>
            </a:lvl3pPr>
            <a:lvl4pPr indent="-228600" lvl="3" marL="1828800" algn="l">
              <a:spcBef>
                <a:spcPts val="180"/>
              </a:spcBef>
              <a:spcAft>
                <a:spcPts val="0"/>
              </a:spcAft>
              <a:buClr>
                <a:schemeClr val="dk1"/>
              </a:buClr>
              <a:buSzPts val="900"/>
              <a:buFont typeface="Arial"/>
              <a:buNone/>
              <a:defRPr sz="900"/>
            </a:lvl4pPr>
            <a:lvl5pPr indent="-228600" lvl="4" marL="2286000" algn="l">
              <a:spcBef>
                <a:spcPts val="180"/>
              </a:spcBef>
              <a:spcAft>
                <a:spcPts val="0"/>
              </a:spcAft>
              <a:buClr>
                <a:schemeClr val="dk1"/>
              </a:buClr>
              <a:buSzPts val="900"/>
              <a:buFont typeface="Arial"/>
              <a:buNone/>
              <a:defRPr sz="900"/>
            </a:lvl5pPr>
            <a:lvl6pPr indent="-228600" lvl="5" marL="2743200" algn="l">
              <a:spcBef>
                <a:spcPts val="180"/>
              </a:spcBef>
              <a:spcAft>
                <a:spcPts val="0"/>
              </a:spcAft>
              <a:buClr>
                <a:schemeClr val="dk1"/>
              </a:buClr>
              <a:buSzPts val="900"/>
              <a:buFont typeface="Arial"/>
              <a:buNone/>
              <a:defRPr sz="900"/>
            </a:lvl6pPr>
            <a:lvl7pPr indent="-228600" lvl="6" marL="3200400" algn="l">
              <a:spcBef>
                <a:spcPts val="180"/>
              </a:spcBef>
              <a:spcAft>
                <a:spcPts val="0"/>
              </a:spcAft>
              <a:buClr>
                <a:schemeClr val="dk1"/>
              </a:buClr>
              <a:buSzPts val="900"/>
              <a:buFont typeface="Arial"/>
              <a:buNone/>
              <a:defRPr sz="900"/>
            </a:lvl7pPr>
            <a:lvl8pPr indent="-228600" lvl="7" marL="3657600" algn="l">
              <a:spcBef>
                <a:spcPts val="180"/>
              </a:spcBef>
              <a:spcAft>
                <a:spcPts val="0"/>
              </a:spcAft>
              <a:buClr>
                <a:schemeClr val="dk1"/>
              </a:buClr>
              <a:buSzPts val="900"/>
              <a:buFont typeface="Arial"/>
              <a:buNone/>
              <a:defRPr sz="900"/>
            </a:lvl8pPr>
            <a:lvl9pPr indent="-228600" lvl="8" marL="4114800" algn="l">
              <a:spcBef>
                <a:spcPts val="180"/>
              </a:spcBef>
              <a:spcAft>
                <a:spcPts val="0"/>
              </a:spcAft>
              <a:buClr>
                <a:schemeClr val="dk1"/>
              </a:buClr>
              <a:buSzPts val="900"/>
              <a:buFont typeface="Arial"/>
              <a:buNone/>
              <a:defRPr sz="900"/>
            </a:lvl9pPr>
          </a:lstStyle>
          <a:p/>
        </p:txBody>
      </p:sp>
      <p:sp>
        <p:nvSpPr>
          <p:cNvPr id="341" name="Google Shape;341;g3fa1d372cd3_1_604"/>
          <p:cNvSpPr txBox="1"/>
          <p:nvPr>
            <p:ph idx="10" type="dt"/>
          </p:nvPr>
        </p:nvSpPr>
        <p:spPr>
          <a:xfrm>
            <a:off x="609600" y="6245225"/>
            <a:ext cx="2844900" cy="476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2" name="Google Shape;342;g3fa1d372cd3_1_604"/>
          <p:cNvSpPr txBox="1"/>
          <p:nvPr>
            <p:ph idx="11" type="ftr"/>
          </p:nvPr>
        </p:nvSpPr>
        <p:spPr>
          <a:xfrm>
            <a:off x="4165600" y="6245225"/>
            <a:ext cx="3860700" cy="47640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3" name="Google Shape;343;g3fa1d372cd3_1_604"/>
          <p:cNvSpPr txBox="1"/>
          <p:nvPr>
            <p:ph idx="12" type="sldNum"/>
          </p:nvPr>
        </p:nvSpPr>
        <p:spPr>
          <a:xfrm>
            <a:off x="8737600" y="6245225"/>
            <a:ext cx="2844900" cy="47640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sz="1400">
                <a:solidFill>
                  <a:srgbClr val="000000"/>
                </a:solidFill>
                <a:latin typeface="Arial"/>
                <a:ea typeface="Arial"/>
                <a:cs typeface="Arial"/>
                <a:sym typeface="Arial"/>
              </a:defRPr>
            </a:lvl1pPr>
            <a:lvl2pPr indent="0" lvl="1" marL="0" algn="r">
              <a:spcBef>
                <a:spcPts val="0"/>
              </a:spcBef>
              <a:buNone/>
              <a:defRPr sz="1400">
                <a:solidFill>
                  <a:srgbClr val="000000"/>
                </a:solidFill>
                <a:latin typeface="Arial"/>
                <a:ea typeface="Arial"/>
                <a:cs typeface="Arial"/>
                <a:sym typeface="Arial"/>
              </a:defRPr>
            </a:lvl2pPr>
            <a:lvl3pPr indent="0" lvl="2" marL="0" algn="r">
              <a:spcBef>
                <a:spcPts val="0"/>
              </a:spcBef>
              <a:buNone/>
              <a:defRPr sz="1400">
                <a:solidFill>
                  <a:srgbClr val="000000"/>
                </a:solidFill>
                <a:latin typeface="Arial"/>
                <a:ea typeface="Arial"/>
                <a:cs typeface="Arial"/>
                <a:sym typeface="Arial"/>
              </a:defRPr>
            </a:lvl3pPr>
            <a:lvl4pPr indent="0" lvl="3" marL="0" algn="r">
              <a:spcBef>
                <a:spcPts val="0"/>
              </a:spcBef>
              <a:buNone/>
              <a:defRPr sz="1400">
                <a:solidFill>
                  <a:srgbClr val="000000"/>
                </a:solidFill>
                <a:latin typeface="Arial"/>
                <a:ea typeface="Arial"/>
                <a:cs typeface="Arial"/>
                <a:sym typeface="Arial"/>
              </a:defRPr>
            </a:lvl4pPr>
            <a:lvl5pPr indent="0" lvl="4" marL="0" algn="r">
              <a:spcBef>
                <a:spcPts val="0"/>
              </a:spcBef>
              <a:buNone/>
              <a:defRPr sz="1400">
                <a:solidFill>
                  <a:srgbClr val="000000"/>
                </a:solidFill>
                <a:latin typeface="Arial"/>
                <a:ea typeface="Arial"/>
                <a:cs typeface="Arial"/>
                <a:sym typeface="Arial"/>
              </a:defRPr>
            </a:lvl5pPr>
            <a:lvl6pPr indent="0" lvl="5" marL="0" algn="r">
              <a:spcBef>
                <a:spcPts val="0"/>
              </a:spcBef>
              <a:buNone/>
              <a:defRPr sz="1400">
                <a:solidFill>
                  <a:srgbClr val="000000"/>
                </a:solidFill>
                <a:latin typeface="Arial"/>
                <a:ea typeface="Arial"/>
                <a:cs typeface="Arial"/>
                <a:sym typeface="Arial"/>
              </a:defRPr>
            </a:lvl6pPr>
            <a:lvl7pPr indent="0" lvl="6" marL="0" algn="r">
              <a:spcBef>
                <a:spcPts val="0"/>
              </a:spcBef>
              <a:buNone/>
              <a:defRPr sz="1400">
                <a:solidFill>
                  <a:srgbClr val="000000"/>
                </a:solidFill>
                <a:latin typeface="Arial"/>
                <a:ea typeface="Arial"/>
                <a:cs typeface="Arial"/>
                <a:sym typeface="Arial"/>
              </a:defRPr>
            </a:lvl7pPr>
            <a:lvl8pPr indent="0" lvl="7" marL="0" algn="r">
              <a:spcBef>
                <a:spcPts val="0"/>
              </a:spcBef>
              <a:buNone/>
              <a:defRPr sz="1400">
                <a:solidFill>
                  <a:srgbClr val="000000"/>
                </a:solidFill>
                <a:latin typeface="Arial"/>
                <a:ea typeface="Arial"/>
                <a:cs typeface="Arial"/>
                <a:sym typeface="Arial"/>
              </a:defRPr>
            </a:lvl8pPr>
            <a:lvl9pPr indent="0" lvl="8" marL="0" algn="r">
              <a:spcBef>
                <a:spcPts val="0"/>
              </a:spcBef>
              <a:buNone/>
              <a:defRPr sz="1400">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44" name="Shape 344"/>
        <p:cNvGrpSpPr/>
        <p:nvPr/>
      </p:nvGrpSpPr>
      <p:grpSpPr>
        <a:xfrm>
          <a:off x="0" y="0"/>
          <a:ext cx="0" cy="0"/>
          <a:chOff x="0" y="0"/>
          <a:chExt cx="0" cy="0"/>
        </a:xfrm>
      </p:grpSpPr>
      <p:sp>
        <p:nvSpPr>
          <p:cNvPr id="345" name="Google Shape;345;g3fa1d372cd3_1_61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6" name="Google Shape;346;g3fa1d372cd3_1_611"/>
          <p:cNvSpPr txBox="1"/>
          <p:nvPr>
            <p:ph idx="1" type="body"/>
          </p:nvPr>
        </p:nvSpPr>
        <p:spPr>
          <a:xfrm rot="5400000">
            <a:off x="3832950" y="-1623150"/>
            <a:ext cx="4526100" cy="10972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47" name="Google Shape;347;g3fa1d372cd3_1_611"/>
          <p:cNvSpPr txBox="1"/>
          <p:nvPr>
            <p:ph idx="10" type="dt"/>
          </p:nvPr>
        </p:nvSpPr>
        <p:spPr>
          <a:xfrm>
            <a:off x="609600" y="6245225"/>
            <a:ext cx="2844900" cy="476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8" name="Google Shape;348;g3fa1d372cd3_1_611"/>
          <p:cNvSpPr txBox="1"/>
          <p:nvPr>
            <p:ph idx="11" type="ftr"/>
          </p:nvPr>
        </p:nvSpPr>
        <p:spPr>
          <a:xfrm>
            <a:off x="4165600" y="6245225"/>
            <a:ext cx="3860700" cy="47640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9" name="Google Shape;349;g3fa1d372cd3_1_611"/>
          <p:cNvSpPr txBox="1"/>
          <p:nvPr>
            <p:ph idx="12" type="sldNum"/>
          </p:nvPr>
        </p:nvSpPr>
        <p:spPr>
          <a:xfrm>
            <a:off x="8737600" y="6245225"/>
            <a:ext cx="2844900" cy="47640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sz="1400">
                <a:solidFill>
                  <a:srgbClr val="000000"/>
                </a:solidFill>
                <a:latin typeface="Arial"/>
                <a:ea typeface="Arial"/>
                <a:cs typeface="Arial"/>
                <a:sym typeface="Arial"/>
              </a:defRPr>
            </a:lvl1pPr>
            <a:lvl2pPr indent="0" lvl="1" marL="0" algn="r">
              <a:spcBef>
                <a:spcPts val="0"/>
              </a:spcBef>
              <a:buNone/>
              <a:defRPr sz="1400">
                <a:solidFill>
                  <a:srgbClr val="000000"/>
                </a:solidFill>
                <a:latin typeface="Arial"/>
                <a:ea typeface="Arial"/>
                <a:cs typeface="Arial"/>
                <a:sym typeface="Arial"/>
              </a:defRPr>
            </a:lvl2pPr>
            <a:lvl3pPr indent="0" lvl="2" marL="0" algn="r">
              <a:spcBef>
                <a:spcPts val="0"/>
              </a:spcBef>
              <a:buNone/>
              <a:defRPr sz="1400">
                <a:solidFill>
                  <a:srgbClr val="000000"/>
                </a:solidFill>
                <a:latin typeface="Arial"/>
                <a:ea typeface="Arial"/>
                <a:cs typeface="Arial"/>
                <a:sym typeface="Arial"/>
              </a:defRPr>
            </a:lvl3pPr>
            <a:lvl4pPr indent="0" lvl="3" marL="0" algn="r">
              <a:spcBef>
                <a:spcPts val="0"/>
              </a:spcBef>
              <a:buNone/>
              <a:defRPr sz="1400">
                <a:solidFill>
                  <a:srgbClr val="000000"/>
                </a:solidFill>
                <a:latin typeface="Arial"/>
                <a:ea typeface="Arial"/>
                <a:cs typeface="Arial"/>
                <a:sym typeface="Arial"/>
              </a:defRPr>
            </a:lvl4pPr>
            <a:lvl5pPr indent="0" lvl="4" marL="0" algn="r">
              <a:spcBef>
                <a:spcPts val="0"/>
              </a:spcBef>
              <a:buNone/>
              <a:defRPr sz="1400">
                <a:solidFill>
                  <a:srgbClr val="000000"/>
                </a:solidFill>
                <a:latin typeface="Arial"/>
                <a:ea typeface="Arial"/>
                <a:cs typeface="Arial"/>
                <a:sym typeface="Arial"/>
              </a:defRPr>
            </a:lvl5pPr>
            <a:lvl6pPr indent="0" lvl="5" marL="0" algn="r">
              <a:spcBef>
                <a:spcPts val="0"/>
              </a:spcBef>
              <a:buNone/>
              <a:defRPr sz="1400">
                <a:solidFill>
                  <a:srgbClr val="000000"/>
                </a:solidFill>
                <a:latin typeface="Arial"/>
                <a:ea typeface="Arial"/>
                <a:cs typeface="Arial"/>
                <a:sym typeface="Arial"/>
              </a:defRPr>
            </a:lvl6pPr>
            <a:lvl7pPr indent="0" lvl="6" marL="0" algn="r">
              <a:spcBef>
                <a:spcPts val="0"/>
              </a:spcBef>
              <a:buNone/>
              <a:defRPr sz="1400">
                <a:solidFill>
                  <a:srgbClr val="000000"/>
                </a:solidFill>
                <a:latin typeface="Arial"/>
                <a:ea typeface="Arial"/>
                <a:cs typeface="Arial"/>
                <a:sym typeface="Arial"/>
              </a:defRPr>
            </a:lvl7pPr>
            <a:lvl8pPr indent="0" lvl="7" marL="0" algn="r">
              <a:spcBef>
                <a:spcPts val="0"/>
              </a:spcBef>
              <a:buNone/>
              <a:defRPr sz="1400">
                <a:solidFill>
                  <a:srgbClr val="000000"/>
                </a:solidFill>
                <a:latin typeface="Arial"/>
                <a:ea typeface="Arial"/>
                <a:cs typeface="Arial"/>
                <a:sym typeface="Arial"/>
              </a:defRPr>
            </a:lvl8pPr>
            <a:lvl9pPr indent="0" lvl="8" marL="0" algn="r">
              <a:spcBef>
                <a:spcPts val="0"/>
              </a:spcBef>
              <a:buNone/>
              <a:defRPr sz="1400">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50" name="Shape 350"/>
        <p:cNvGrpSpPr/>
        <p:nvPr/>
      </p:nvGrpSpPr>
      <p:grpSpPr>
        <a:xfrm>
          <a:off x="0" y="0"/>
          <a:ext cx="0" cy="0"/>
          <a:chOff x="0" y="0"/>
          <a:chExt cx="0" cy="0"/>
        </a:xfrm>
      </p:grpSpPr>
      <p:sp>
        <p:nvSpPr>
          <p:cNvPr id="351" name="Google Shape;351;g3fa1d372cd3_1_617"/>
          <p:cNvSpPr txBox="1"/>
          <p:nvPr>
            <p:ph type="title"/>
          </p:nvPr>
        </p:nvSpPr>
        <p:spPr>
          <a:xfrm rot="5400000">
            <a:off x="7285050" y="1828788"/>
            <a:ext cx="5851500" cy="27432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2" name="Google Shape;352;g3fa1d372cd3_1_617"/>
          <p:cNvSpPr txBox="1"/>
          <p:nvPr>
            <p:ph idx="1" type="body"/>
          </p:nvPr>
        </p:nvSpPr>
        <p:spPr>
          <a:xfrm rot="5400000">
            <a:off x="1697000" y="-812862"/>
            <a:ext cx="5851500" cy="80265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53" name="Google Shape;353;g3fa1d372cd3_1_617"/>
          <p:cNvSpPr txBox="1"/>
          <p:nvPr>
            <p:ph idx="10" type="dt"/>
          </p:nvPr>
        </p:nvSpPr>
        <p:spPr>
          <a:xfrm>
            <a:off x="609600" y="6245225"/>
            <a:ext cx="2844900" cy="476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4" name="Google Shape;354;g3fa1d372cd3_1_617"/>
          <p:cNvSpPr txBox="1"/>
          <p:nvPr>
            <p:ph idx="11" type="ftr"/>
          </p:nvPr>
        </p:nvSpPr>
        <p:spPr>
          <a:xfrm>
            <a:off x="4165600" y="6245225"/>
            <a:ext cx="3860700" cy="47640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5" name="Google Shape;355;g3fa1d372cd3_1_617"/>
          <p:cNvSpPr txBox="1"/>
          <p:nvPr>
            <p:ph idx="12" type="sldNum"/>
          </p:nvPr>
        </p:nvSpPr>
        <p:spPr>
          <a:xfrm>
            <a:off x="8737600" y="6245225"/>
            <a:ext cx="2844900" cy="47640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sz="1400">
                <a:solidFill>
                  <a:srgbClr val="000000"/>
                </a:solidFill>
                <a:latin typeface="Arial"/>
                <a:ea typeface="Arial"/>
                <a:cs typeface="Arial"/>
                <a:sym typeface="Arial"/>
              </a:defRPr>
            </a:lvl1pPr>
            <a:lvl2pPr indent="0" lvl="1" marL="0" algn="r">
              <a:spcBef>
                <a:spcPts val="0"/>
              </a:spcBef>
              <a:buNone/>
              <a:defRPr sz="1400">
                <a:solidFill>
                  <a:srgbClr val="000000"/>
                </a:solidFill>
                <a:latin typeface="Arial"/>
                <a:ea typeface="Arial"/>
                <a:cs typeface="Arial"/>
                <a:sym typeface="Arial"/>
              </a:defRPr>
            </a:lvl2pPr>
            <a:lvl3pPr indent="0" lvl="2" marL="0" algn="r">
              <a:spcBef>
                <a:spcPts val="0"/>
              </a:spcBef>
              <a:buNone/>
              <a:defRPr sz="1400">
                <a:solidFill>
                  <a:srgbClr val="000000"/>
                </a:solidFill>
                <a:latin typeface="Arial"/>
                <a:ea typeface="Arial"/>
                <a:cs typeface="Arial"/>
                <a:sym typeface="Arial"/>
              </a:defRPr>
            </a:lvl3pPr>
            <a:lvl4pPr indent="0" lvl="3" marL="0" algn="r">
              <a:spcBef>
                <a:spcPts val="0"/>
              </a:spcBef>
              <a:buNone/>
              <a:defRPr sz="1400">
                <a:solidFill>
                  <a:srgbClr val="000000"/>
                </a:solidFill>
                <a:latin typeface="Arial"/>
                <a:ea typeface="Arial"/>
                <a:cs typeface="Arial"/>
                <a:sym typeface="Arial"/>
              </a:defRPr>
            </a:lvl4pPr>
            <a:lvl5pPr indent="0" lvl="4" marL="0" algn="r">
              <a:spcBef>
                <a:spcPts val="0"/>
              </a:spcBef>
              <a:buNone/>
              <a:defRPr sz="1400">
                <a:solidFill>
                  <a:srgbClr val="000000"/>
                </a:solidFill>
                <a:latin typeface="Arial"/>
                <a:ea typeface="Arial"/>
                <a:cs typeface="Arial"/>
                <a:sym typeface="Arial"/>
              </a:defRPr>
            </a:lvl5pPr>
            <a:lvl6pPr indent="0" lvl="5" marL="0" algn="r">
              <a:spcBef>
                <a:spcPts val="0"/>
              </a:spcBef>
              <a:buNone/>
              <a:defRPr sz="1400">
                <a:solidFill>
                  <a:srgbClr val="000000"/>
                </a:solidFill>
                <a:latin typeface="Arial"/>
                <a:ea typeface="Arial"/>
                <a:cs typeface="Arial"/>
                <a:sym typeface="Arial"/>
              </a:defRPr>
            </a:lvl6pPr>
            <a:lvl7pPr indent="0" lvl="6" marL="0" algn="r">
              <a:spcBef>
                <a:spcPts val="0"/>
              </a:spcBef>
              <a:buNone/>
              <a:defRPr sz="1400">
                <a:solidFill>
                  <a:srgbClr val="000000"/>
                </a:solidFill>
                <a:latin typeface="Arial"/>
                <a:ea typeface="Arial"/>
                <a:cs typeface="Arial"/>
                <a:sym typeface="Arial"/>
              </a:defRPr>
            </a:lvl7pPr>
            <a:lvl8pPr indent="0" lvl="7" marL="0" algn="r">
              <a:spcBef>
                <a:spcPts val="0"/>
              </a:spcBef>
              <a:buNone/>
              <a:defRPr sz="1400">
                <a:solidFill>
                  <a:srgbClr val="000000"/>
                </a:solidFill>
                <a:latin typeface="Arial"/>
                <a:ea typeface="Arial"/>
                <a:cs typeface="Arial"/>
                <a:sym typeface="Arial"/>
              </a:defRPr>
            </a:lvl8pPr>
            <a:lvl9pPr indent="0" lvl="8" marL="0" algn="r">
              <a:spcBef>
                <a:spcPts val="0"/>
              </a:spcBef>
              <a:buNone/>
              <a:defRPr sz="1400">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type="objOnly">
  <p:cSld name="OBJECT_ONLY">
    <p:spTree>
      <p:nvGrpSpPr>
        <p:cNvPr id="356" name="Shape 356"/>
        <p:cNvGrpSpPr/>
        <p:nvPr/>
      </p:nvGrpSpPr>
      <p:grpSpPr>
        <a:xfrm>
          <a:off x="0" y="0"/>
          <a:ext cx="0" cy="0"/>
          <a:chOff x="0" y="0"/>
          <a:chExt cx="0" cy="0"/>
        </a:xfrm>
      </p:grpSpPr>
      <p:sp>
        <p:nvSpPr>
          <p:cNvPr id="357" name="Google Shape;357;g3fa1d372cd3_1_623"/>
          <p:cNvSpPr txBox="1"/>
          <p:nvPr>
            <p:ph idx="1" type="body"/>
          </p:nvPr>
        </p:nvSpPr>
        <p:spPr>
          <a:xfrm>
            <a:off x="609600" y="274638"/>
            <a:ext cx="10972800" cy="58515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58" name="Google Shape;358;g3fa1d372cd3_1_623"/>
          <p:cNvSpPr txBox="1"/>
          <p:nvPr>
            <p:ph idx="10" type="dt"/>
          </p:nvPr>
        </p:nvSpPr>
        <p:spPr>
          <a:xfrm>
            <a:off x="609600" y="6245225"/>
            <a:ext cx="2844900" cy="476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9" name="Google Shape;359;g3fa1d372cd3_1_623"/>
          <p:cNvSpPr txBox="1"/>
          <p:nvPr>
            <p:ph idx="11" type="ftr"/>
          </p:nvPr>
        </p:nvSpPr>
        <p:spPr>
          <a:xfrm>
            <a:off x="4165600" y="6245225"/>
            <a:ext cx="3860700" cy="47640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0" name="Google Shape;360;g3fa1d372cd3_1_623"/>
          <p:cNvSpPr txBox="1"/>
          <p:nvPr>
            <p:ph idx="12" type="sldNum"/>
          </p:nvPr>
        </p:nvSpPr>
        <p:spPr>
          <a:xfrm>
            <a:off x="8737600" y="6245225"/>
            <a:ext cx="2844900" cy="47640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sz="1400">
                <a:solidFill>
                  <a:srgbClr val="000000"/>
                </a:solidFill>
                <a:latin typeface="Arial"/>
                <a:ea typeface="Arial"/>
                <a:cs typeface="Arial"/>
                <a:sym typeface="Arial"/>
              </a:defRPr>
            </a:lvl1pPr>
            <a:lvl2pPr indent="0" lvl="1" marL="0" algn="r">
              <a:spcBef>
                <a:spcPts val="0"/>
              </a:spcBef>
              <a:buNone/>
              <a:defRPr sz="1400">
                <a:solidFill>
                  <a:srgbClr val="000000"/>
                </a:solidFill>
                <a:latin typeface="Arial"/>
                <a:ea typeface="Arial"/>
                <a:cs typeface="Arial"/>
                <a:sym typeface="Arial"/>
              </a:defRPr>
            </a:lvl2pPr>
            <a:lvl3pPr indent="0" lvl="2" marL="0" algn="r">
              <a:spcBef>
                <a:spcPts val="0"/>
              </a:spcBef>
              <a:buNone/>
              <a:defRPr sz="1400">
                <a:solidFill>
                  <a:srgbClr val="000000"/>
                </a:solidFill>
                <a:latin typeface="Arial"/>
                <a:ea typeface="Arial"/>
                <a:cs typeface="Arial"/>
                <a:sym typeface="Arial"/>
              </a:defRPr>
            </a:lvl3pPr>
            <a:lvl4pPr indent="0" lvl="3" marL="0" algn="r">
              <a:spcBef>
                <a:spcPts val="0"/>
              </a:spcBef>
              <a:buNone/>
              <a:defRPr sz="1400">
                <a:solidFill>
                  <a:srgbClr val="000000"/>
                </a:solidFill>
                <a:latin typeface="Arial"/>
                <a:ea typeface="Arial"/>
                <a:cs typeface="Arial"/>
                <a:sym typeface="Arial"/>
              </a:defRPr>
            </a:lvl4pPr>
            <a:lvl5pPr indent="0" lvl="4" marL="0" algn="r">
              <a:spcBef>
                <a:spcPts val="0"/>
              </a:spcBef>
              <a:buNone/>
              <a:defRPr sz="1400">
                <a:solidFill>
                  <a:srgbClr val="000000"/>
                </a:solidFill>
                <a:latin typeface="Arial"/>
                <a:ea typeface="Arial"/>
                <a:cs typeface="Arial"/>
                <a:sym typeface="Arial"/>
              </a:defRPr>
            </a:lvl5pPr>
            <a:lvl6pPr indent="0" lvl="5" marL="0" algn="r">
              <a:spcBef>
                <a:spcPts val="0"/>
              </a:spcBef>
              <a:buNone/>
              <a:defRPr sz="1400">
                <a:solidFill>
                  <a:srgbClr val="000000"/>
                </a:solidFill>
                <a:latin typeface="Arial"/>
                <a:ea typeface="Arial"/>
                <a:cs typeface="Arial"/>
                <a:sym typeface="Arial"/>
              </a:defRPr>
            </a:lvl6pPr>
            <a:lvl7pPr indent="0" lvl="6" marL="0" algn="r">
              <a:spcBef>
                <a:spcPts val="0"/>
              </a:spcBef>
              <a:buNone/>
              <a:defRPr sz="1400">
                <a:solidFill>
                  <a:srgbClr val="000000"/>
                </a:solidFill>
                <a:latin typeface="Arial"/>
                <a:ea typeface="Arial"/>
                <a:cs typeface="Arial"/>
                <a:sym typeface="Arial"/>
              </a:defRPr>
            </a:lvl7pPr>
            <a:lvl8pPr indent="0" lvl="7" marL="0" algn="r">
              <a:spcBef>
                <a:spcPts val="0"/>
              </a:spcBef>
              <a:buNone/>
              <a:defRPr sz="1400">
                <a:solidFill>
                  <a:srgbClr val="000000"/>
                </a:solidFill>
                <a:latin typeface="Arial"/>
                <a:ea typeface="Arial"/>
                <a:cs typeface="Arial"/>
                <a:sym typeface="Arial"/>
              </a:defRPr>
            </a:lvl8pPr>
            <a:lvl9pPr indent="0" lvl="8" marL="0" algn="r">
              <a:spcBef>
                <a:spcPts val="0"/>
              </a:spcBef>
              <a:buNone/>
              <a:defRPr sz="1400">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type="txAndObj">
  <p:cSld name="TEXT_AND_OBJECT">
    <p:spTree>
      <p:nvGrpSpPr>
        <p:cNvPr id="361" name="Shape 361"/>
        <p:cNvGrpSpPr/>
        <p:nvPr/>
      </p:nvGrpSpPr>
      <p:grpSpPr>
        <a:xfrm>
          <a:off x="0" y="0"/>
          <a:ext cx="0" cy="0"/>
          <a:chOff x="0" y="0"/>
          <a:chExt cx="0" cy="0"/>
        </a:xfrm>
      </p:grpSpPr>
      <p:sp>
        <p:nvSpPr>
          <p:cNvPr id="362" name="Google Shape;362;g3fa1d372cd3_1_62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3" name="Google Shape;363;g3fa1d372cd3_1_628"/>
          <p:cNvSpPr txBox="1"/>
          <p:nvPr>
            <p:ph idx="1" type="body"/>
          </p:nvPr>
        </p:nvSpPr>
        <p:spPr>
          <a:xfrm>
            <a:off x="609600" y="1600200"/>
            <a:ext cx="5384700" cy="45261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64" name="Google Shape;364;g3fa1d372cd3_1_628"/>
          <p:cNvSpPr txBox="1"/>
          <p:nvPr>
            <p:ph idx="2" type="body"/>
          </p:nvPr>
        </p:nvSpPr>
        <p:spPr>
          <a:xfrm>
            <a:off x="6197600" y="1600200"/>
            <a:ext cx="5384700" cy="45261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65" name="Google Shape;365;g3fa1d372cd3_1_628"/>
          <p:cNvSpPr txBox="1"/>
          <p:nvPr>
            <p:ph idx="10" type="dt"/>
          </p:nvPr>
        </p:nvSpPr>
        <p:spPr>
          <a:xfrm>
            <a:off x="609600" y="6245225"/>
            <a:ext cx="2844900" cy="476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6" name="Google Shape;366;g3fa1d372cd3_1_628"/>
          <p:cNvSpPr txBox="1"/>
          <p:nvPr>
            <p:ph idx="11" type="ftr"/>
          </p:nvPr>
        </p:nvSpPr>
        <p:spPr>
          <a:xfrm>
            <a:off x="4165600" y="6245225"/>
            <a:ext cx="3860700" cy="47640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7" name="Google Shape;367;g3fa1d372cd3_1_628"/>
          <p:cNvSpPr txBox="1"/>
          <p:nvPr>
            <p:ph idx="12" type="sldNum"/>
          </p:nvPr>
        </p:nvSpPr>
        <p:spPr>
          <a:xfrm>
            <a:off x="8737600" y="6245225"/>
            <a:ext cx="2844900" cy="47640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sz="1400">
                <a:solidFill>
                  <a:srgbClr val="000000"/>
                </a:solidFill>
                <a:latin typeface="Arial"/>
                <a:ea typeface="Arial"/>
                <a:cs typeface="Arial"/>
                <a:sym typeface="Arial"/>
              </a:defRPr>
            </a:lvl1pPr>
            <a:lvl2pPr indent="0" lvl="1" marL="0" algn="r">
              <a:spcBef>
                <a:spcPts val="0"/>
              </a:spcBef>
              <a:buNone/>
              <a:defRPr sz="1400">
                <a:solidFill>
                  <a:srgbClr val="000000"/>
                </a:solidFill>
                <a:latin typeface="Arial"/>
                <a:ea typeface="Arial"/>
                <a:cs typeface="Arial"/>
                <a:sym typeface="Arial"/>
              </a:defRPr>
            </a:lvl2pPr>
            <a:lvl3pPr indent="0" lvl="2" marL="0" algn="r">
              <a:spcBef>
                <a:spcPts val="0"/>
              </a:spcBef>
              <a:buNone/>
              <a:defRPr sz="1400">
                <a:solidFill>
                  <a:srgbClr val="000000"/>
                </a:solidFill>
                <a:latin typeface="Arial"/>
                <a:ea typeface="Arial"/>
                <a:cs typeface="Arial"/>
                <a:sym typeface="Arial"/>
              </a:defRPr>
            </a:lvl3pPr>
            <a:lvl4pPr indent="0" lvl="3" marL="0" algn="r">
              <a:spcBef>
                <a:spcPts val="0"/>
              </a:spcBef>
              <a:buNone/>
              <a:defRPr sz="1400">
                <a:solidFill>
                  <a:srgbClr val="000000"/>
                </a:solidFill>
                <a:latin typeface="Arial"/>
                <a:ea typeface="Arial"/>
                <a:cs typeface="Arial"/>
                <a:sym typeface="Arial"/>
              </a:defRPr>
            </a:lvl4pPr>
            <a:lvl5pPr indent="0" lvl="4" marL="0" algn="r">
              <a:spcBef>
                <a:spcPts val="0"/>
              </a:spcBef>
              <a:buNone/>
              <a:defRPr sz="1400">
                <a:solidFill>
                  <a:srgbClr val="000000"/>
                </a:solidFill>
                <a:latin typeface="Arial"/>
                <a:ea typeface="Arial"/>
                <a:cs typeface="Arial"/>
                <a:sym typeface="Arial"/>
              </a:defRPr>
            </a:lvl5pPr>
            <a:lvl6pPr indent="0" lvl="5" marL="0" algn="r">
              <a:spcBef>
                <a:spcPts val="0"/>
              </a:spcBef>
              <a:buNone/>
              <a:defRPr sz="1400">
                <a:solidFill>
                  <a:srgbClr val="000000"/>
                </a:solidFill>
                <a:latin typeface="Arial"/>
                <a:ea typeface="Arial"/>
                <a:cs typeface="Arial"/>
                <a:sym typeface="Arial"/>
              </a:defRPr>
            </a:lvl6pPr>
            <a:lvl7pPr indent="0" lvl="6" marL="0" algn="r">
              <a:spcBef>
                <a:spcPts val="0"/>
              </a:spcBef>
              <a:buNone/>
              <a:defRPr sz="1400">
                <a:solidFill>
                  <a:srgbClr val="000000"/>
                </a:solidFill>
                <a:latin typeface="Arial"/>
                <a:ea typeface="Arial"/>
                <a:cs typeface="Arial"/>
                <a:sym typeface="Arial"/>
              </a:defRPr>
            </a:lvl7pPr>
            <a:lvl8pPr indent="0" lvl="7" marL="0" algn="r">
              <a:spcBef>
                <a:spcPts val="0"/>
              </a:spcBef>
              <a:buNone/>
              <a:defRPr sz="1400">
                <a:solidFill>
                  <a:srgbClr val="000000"/>
                </a:solidFill>
                <a:latin typeface="Arial"/>
                <a:ea typeface="Arial"/>
                <a:cs typeface="Arial"/>
                <a:sym typeface="Arial"/>
              </a:defRPr>
            </a:lvl8pPr>
            <a:lvl9pPr indent="0" lvl="8" marL="0" algn="r">
              <a:spcBef>
                <a:spcPts val="0"/>
              </a:spcBef>
              <a:buNone/>
              <a:defRPr sz="1400">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3" Type="http://schemas.openxmlformats.org/officeDocument/2006/relationships/theme" Target="../theme/theme3.xml"/><Relationship Id="rId12" Type="http://schemas.openxmlformats.org/officeDocument/2006/relationships/slideLayout" Target="../slideLayouts/slideLayout27.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7.xml"/><Relationship Id="rId10" Type="http://schemas.openxmlformats.org/officeDocument/2006/relationships/slideLayout" Target="../slideLayouts/slideLayout36.xml"/><Relationship Id="rId13" Type="http://schemas.openxmlformats.org/officeDocument/2006/relationships/theme" Target="../theme/theme6.xml"/><Relationship Id="rId12" Type="http://schemas.openxmlformats.org/officeDocument/2006/relationships/slideLayout" Target="../slideLayouts/slideLayout38.xml"/><Relationship Id="rId1" Type="http://schemas.openxmlformats.org/officeDocument/2006/relationships/image" Target="../media/image62.png"/><Relationship Id="rId2" Type="http://schemas.openxmlformats.org/officeDocument/2006/relationships/slideLayout" Target="../slideLayouts/slideLayout28.xml"/><Relationship Id="rId3" Type="http://schemas.openxmlformats.org/officeDocument/2006/relationships/slideLayout" Target="../slideLayouts/slideLayout29.xml"/><Relationship Id="rId4" Type="http://schemas.openxmlformats.org/officeDocument/2006/relationships/slideLayout" Target="../slideLayouts/slideLayout30.xml"/><Relationship Id="rId9" Type="http://schemas.openxmlformats.org/officeDocument/2006/relationships/slideLayout" Target="../slideLayouts/slideLayout35.xml"/><Relationship Id="rId5" Type="http://schemas.openxmlformats.org/officeDocument/2006/relationships/slideLayout" Target="../slideLayouts/slideLayout31.xml"/><Relationship Id="rId6" Type="http://schemas.openxmlformats.org/officeDocument/2006/relationships/slideLayout" Target="../slideLayouts/slideLayout32.xml"/><Relationship Id="rId7" Type="http://schemas.openxmlformats.org/officeDocument/2006/relationships/slideLayout" Target="../slideLayouts/slideLayout33.xml"/><Relationship Id="rId8"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9.xml"/><Relationship Id="rId10" Type="http://schemas.openxmlformats.org/officeDocument/2006/relationships/slideLayout" Target="../slideLayouts/slideLayout48.xml"/><Relationship Id="rId13" Type="http://schemas.openxmlformats.org/officeDocument/2006/relationships/theme" Target="../theme/theme2.xml"/><Relationship Id="rId12" Type="http://schemas.openxmlformats.org/officeDocument/2006/relationships/slideLayout" Target="../slideLayouts/slideLayout50.xml"/><Relationship Id="rId1" Type="http://schemas.openxmlformats.org/officeDocument/2006/relationships/slideLayout" Target="../slideLayouts/slideLayout39.xml"/><Relationship Id="rId2" Type="http://schemas.openxmlformats.org/officeDocument/2006/relationships/slideLayout" Target="../slideLayouts/slideLayout40.xml"/><Relationship Id="rId3" Type="http://schemas.openxmlformats.org/officeDocument/2006/relationships/slideLayout" Target="../slideLayouts/slideLayout41.xml"/><Relationship Id="rId4" Type="http://schemas.openxmlformats.org/officeDocument/2006/relationships/slideLayout" Target="../slideLayouts/slideLayout42.xml"/><Relationship Id="rId9" Type="http://schemas.openxmlformats.org/officeDocument/2006/relationships/slideLayout" Target="../slideLayouts/slideLayout47.xml"/><Relationship Id="rId5" Type="http://schemas.openxmlformats.org/officeDocument/2006/relationships/slideLayout" Target="../slideLayouts/slideLayout43.xml"/><Relationship Id="rId6" Type="http://schemas.openxmlformats.org/officeDocument/2006/relationships/slideLayout" Target="../slideLayouts/slideLayout44.xml"/><Relationship Id="rId7" Type="http://schemas.openxmlformats.org/officeDocument/2006/relationships/slideLayout" Target="../slideLayouts/slideLayout45.xml"/><Relationship Id="rId8"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60.xml"/><Relationship Id="rId10" Type="http://schemas.openxmlformats.org/officeDocument/2006/relationships/slideLayout" Target="../slideLayouts/slideLayout59.xml"/><Relationship Id="rId13" Type="http://schemas.openxmlformats.org/officeDocument/2006/relationships/slideLayout" Target="../slideLayouts/slideLayout62.xml"/><Relationship Id="rId12" Type="http://schemas.openxmlformats.org/officeDocument/2006/relationships/slideLayout" Target="../slideLayouts/slideLayout61.xml"/><Relationship Id="rId1" Type="http://schemas.openxmlformats.org/officeDocument/2006/relationships/image" Target="../media/image2.jpg"/><Relationship Id="rId2" Type="http://schemas.openxmlformats.org/officeDocument/2006/relationships/slideLayout" Target="../slideLayouts/slideLayout51.xml"/><Relationship Id="rId3" Type="http://schemas.openxmlformats.org/officeDocument/2006/relationships/slideLayout" Target="../slideLayouts/slideLayout52.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5" Type="http://schemas.openxmlformats.org/officeDocument/2006/relationships/theme" Target="../theme/theme5.xml"/><Relationship Id="rId14" Type="http://schemas.openxmlformats.org/officeDocument/2006/relationships/slideLayout" Target="../slideLayouts/slideLayout63.xml"/><Relationship Id="rId5" Type="http://schemas.openxmlformats.org/officeDocument/2006/relationships/slideLayout" Target="../slideLayouts/slideLayout54.xml"/><Relationship Id="rId6" Type="http://schemas.openxmlformats.org/officeDocument/2006/relationships/slideLayout" Target="../slideLayouts/slideLayout55.xml"/><Relationship Id="rId7" Type="http://schemas.openxmlformats.org/officeDocument/2006/relationships/slideLayout" Target="../slideLayouts/slideLayout56.xml"/><Relationship Id="rId8"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4" name="Shape 104"/>
        <p:cNvGrpSpPr/>
        <p:nvPr/>
      </p:nvGrpSpPr>
      <p:grpSpPr>
        <a:xfrm>
          <a:off x="0" y="0"/>
          <a:ext cx="0" cy="0"/>
          <a:chOff x="0" y="0"/>
          <a:chExt cx="0" cy="0"/>
        </a:xfrm>
      </p:grpSpPr>
      <p:sp>
        <p:nvSpPr>
          <p:cNvPr id="105" name="Google Shape;105;g3c2f736c8a3_0_73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6" name="Google Shape;106;g3c2f736c8a3_0_737"/>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7" name="Google Shape;107;g3c2f736c8a3_0_737"/>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8" name="Google Shape;108;g3c2f736c8a3_0_737"/>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9" name="Google Shape;109;g3c2f736c8a3_0_73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183" name="Shape 183"/>
        <p:cNvGrpSpPr/>
        <p:nvPr/>
      </p:nvGrpSpPr>
      <p:grpSpPr>
        <a:xfrm>
          <a:off x="0" y="0"/>
          <a:ext cx="0" cy="0"/>
          <a:chOff x="0" y="0"/>
          <a:chExt cx="0" cy="0"/>
        </a:xfrm>
      </p:grpSpPr>
      <p:sp>
        <p:nvSpPr>
          <p:cNvPr id="184" name="Google Shape;184;g3fa1d372cd3_1_6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5" name="Google Shape;185;g3fa1d372cd3_1_64"/>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406400" lvl="0" marL="457200" marR="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6" name="Google Shape;186;g3fa1d372cd3_1_6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7" name="Google Shape;187;g3fa1d372cd3_1_6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8" name="Google Shape;188;g3fa1d372cd3_1_6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200" u="none" cap="none" strike="noStrike">
                <a:solidFill>
                  <a:srgbClr val="888888"/>
                </a:solidFill>
                <a:latin typeface="Calibri"/>
                <a:ea typeface="Calibri"/>
                <a:cs typeface="Calibri"/>
                <a:sym typeface="Calibri"/>
              </a:defRPr>
            </a:lvl1pPr>
            <a:lvl2pPr indent="0" lvl="1" marL="0" marR="0" algn="r">
              <a:spcBef>
                <a:spcPts val="0"/>
              </a:spcBef>
              <a:buNone/>
              <a:defRPr b="0" i="0" sz="1200" u="none" cap="none" strike="noStrike">
                <a:solidFill>
                  <a:srgbClr val="888888"/>
                </a:solidFill>
                <a:latin typeface="Calibri"/>
                <a:ea typeface="Calibri"/>
                <a:cs typeface="Calibri"/>
                <a:sym typeface="Calibri"/>
              </a:defRPr>
            </a:lvl2pPr>
            <a:lvl3pPr indent="0" lvl="2" marL="0" marR="0" algn="r">
              <a:spcBef>
                <a:spcPts val="0"/>
              </a:spcBef>
              <a:buNone/>
              <a:defRPr b="0" i="0" sz="1200" u="none" cap="none" strike="noStrike">
                <a:solidFill>
                  <a:srgbClr val="888888"/>
                </a:solidFill>
                <a:latin typeface="Calibri"/>
                <a:ea typeface="Calibri"/>
                <a:cs typeface="Calibri"/>
                <a:sym typeface="Calibri"/>
              </a:defRPr>
            </a:lvl3pPr>
            <a:lvl4pPr indent="0" lvl="3" marL="0" marR="0" algn="r">
              <a:spcBef>
                <a:spcPts val="0"/>
              </a:spcBef>
              <a:buNone/>
              <a:defRPr b="0" i="0" sz="1200" u="none" cap="none" strike="noStrike">
                <a:solidFill>
                  <a:srgbClr val="888888"/>
                </a:solidFill>
                <a:latin typeface="Calibri"/>
                <a:ea typeface="Calibri"/>
                <a:cs typeface="Calibri"/>
                <a:sym typeface="Calibri"/>
              </a:defRPr>
            </a:lvl4pPr>
            <a:lvl5pPr indent="0" lvl="4" marL="0" marR="0" algn="r">
              <a:spcBef>
                <a:spcPts val="0"/>
              </a:spcBef>
              <a:buNone/>
              <a:defRPr b="0" i="0" sz="1200" u="none" cap="none" strike="noStrike">
                <a:solidFill>
                  <a:srgbClr val="888888"/>
                </a:solidFill>
                <a:latin typeface="Calibri"/>
                <a:ea typeface="Calibri"/>
                <a:cs typeface="Calibri"/>
                <a:sym typeface="Calibri"/>
              </a:defRPr>
            </a:lvl5pPr>
            <a:lvl6pPr indent="0" lvl="5" marL="0" marR="0" algn="r">
              <a:spcBef>
                <a:spcPts val="0"/>
              </a:spcBef>
              <a:buNone/>
              <a:defRPr b="0" i="0" sz="1200" u="none" cap="none" strike="noStrike">
                <a:solidFill>
                  <a:srgbClr val="888888"/>
                </a:solidFill>
                <a:latin typeface="Calibri"/>
                <a:ea typeface="Calibri"/>
                <a:cs typeface="Calibri"/>
                <a:sym typeface="Calibri"/>
              </a:defRPr>
            </a:lvl6pPr>
            <a:lvl7pPr indent="0" lvl="6" marL="0" marR="0" algn="r">
              <a:spcBef>
                <a:spcPts val="0"/>
              </a:spcBef>
              <a:buNone/>
              <a:defRPr b="0" i="0" sz="1200" u="none" cap="none" strike="noStrike">
                <a:solidFill>
                  <a:srgbClr val="888888"/>
                </a:solidFill>
                <a:latin typeface="Calibri"/>
                <a:ea typeface="Calibri"/>
                <a:cs typeface="Calibri"/>
                <a:sym typeface="Calibri"/>
              </a:defRPr>
            </a:lvl7pPr>
            <a:lvl8pPr indent="0" lvl="7" marL="0" marR="0" algn="r">
              <a:spcBef>
                <a:spcPts val="0"/>
              </a:spcBef>
              <a:buNone/>
              <a:defRPr b="0" i="0" sz="1200" u="none" cap="none" strike="noStrike">
                <a:solidFill>
                  <a:srgbClr val="888888"/>
                </a:solidFill>
                <a:latin typeface="Calibri"/>
                <a:ea typeface="Calibri"/>
                <a:cs typeface="Calibri"/>
                <a:sym typeface="Calibri"/>
              </a:defRPr>
            </a:lvl8pPr>
            <a:lvl9pPr indent="0" lvl="8" marL="0" marR="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29" name="Shape 229"/>
        <p:cNvGrpSpPr/>
        <p:nvPr/>
      </p:nvGrpSpPr>
      <p:grpSpPr>
        <a:xfrm>
          <a:off x="0" y="0"/>
          <a:ext cx="0" cy="0"/>
          <a:chOff x="0" y="0"/>
          <a:chExt cx="0" cy="0"/>
        </a:xfrm>
      </p:grpSpPr>
      <p:sp>
        <p:nvSpPr>
          <p:cNvPr id="230" name="Google Shape;230;g3fa1d372cd3_1_364"/>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spcBef>
                <a:spcPts val="0"/>
              </a:spcBef>
              <a:spcAft>
                <a:spcPts val="0"/>
              </a:spcAft>
              <a:buClr>
                <a:schemeClr val="dk1"/>
              </a:buClr>
              <a:buSzPts val="3700"/>
              <a:buNone/>
              <a:defRPr sz="3700">
                <a:solidFill>
                  <a:schemeClr val="dk1"/>
                </a:solidFill>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p:txBody>
      </p:sp>
      <p:sp>
        <p:nvSpPr>
          <p:cNvPr id="231" name="Google Shape;231;g3fa1d372cd3_1_364"/>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a:lnSpc>
                <a:spcPct val="115000"/>
              </a:lnSpc>
              <a:spcBef>
                <a:spcPts val="0"/>
              </a:spcBef>
              <a:spcAft>
                <a:spcPts val="0"/>
              </a:spcAft>
              <a:buClr>
                <a:schemeClr val="dk2"/>
              </a:buClr>
              <a:buSzPts val="2400"/>
              <a:buChar char="●"/>
              <a:defRPr sz="2400">
                <a:solidFill>
                  <a:schemeClr val="dk2"/>
                </a:solidFill>
              </a:defRPr>
            </a:lvl1pPr>
            <a:lvl2pPr indent="-349250" lvl="1" marL="914400">
              <a:lnSpc>
                <a:spcPct val="115000"/>
              </a:lnSpc>
              <a:spcBef>
                <a:spcPts val="0"/>
              </a:spcBef>
              <a:spcAft>
                <a:spcPts val="0"/>
              </a:spcAft>
              <a:buClr>
                <a:schemeClr val="dk2"/>
              </a:buClr>
              <a:buSzPts val="1900"/>
              <a:buChar char="○"/>
              <a:defRPr sz="1900">
                <a:solidFill>
                  <a:schemeClr val="dk2"/>
                </a:solidFill>
              </a:defRPr>
            </a:lvl2pPr>
            <a:lvl3pPr indent="-349250" lvl="2" marL="1371600">
              <a:lnSpc>
                <a:spcPct val="115000"/>
              </a:lnSpc>
              <a:spcBef>
                <a:spcPts val="0"/>
              </a:spcBef>
              <a:spcAft>
                <a:spcPts val="0"/>
              </a:spcAft>
              <a:buClr>
                <a:schemeClr val="dk2"/>
              </a:buClr>
              <a:buSzPts val="1900"/>
              <a:buChar char="■"/>
              <a:defRPr sz="1900">
                <a:solidFill>
                  <a:schemeClr val="dk2"/>
                </a:solidFill>
              </a:defRPr>
            </a:lvl3pPr>
            <a:lvl4pPr indent="-349250" lvl="3" marL="1828800">
              <a:lnSpc>
                <a:spcPct val="115000"/>
              </a:lnSpc>
              <a:spcBef>
                <a:spcPts val="0"/>
              </a:spcBef>
              <a:spcAft>
                <a:spcPts val="0"/>
              </a:spcAft>
              <a:buClr>
                <a:schemeClr val="dk2"/>
              </a:buClr>
              <a:buSzPts val="1900"/>
              <a:buChar char="●"/>
              <a:defRPr sz="1900">
                <a:solidFill>
                  <a:schemeClr val="dk2"/>
                </a:solidFill>
              </a:defRPr>
            </a:lvl4pPr>
            <a:lvl5pPr indent="-349250" lvl="4" marL="2286000">
              <a:lnSpc>
                <a:spcPct val="115000"/>
              </a:lnSpc>
              <a:spcBef>
                <a:spcPts val="0"/>
              </a:spcBef>
              <a:spcAft>
                <a:spcPts val="0"/>
              </a:spcAft>
              <a:buClr>
                <a:schemeClr val="dk2"/>
              </a:buClr>
              <a:buSzPts val="1900"/>
              <a:buChar char="○"/>
              <a:defRPr sz="1900">
                <a:solidFill>
                  <a:schemeClr val="dk2"/>
                </a:solidFill>
              </a:defRPr>
            </a:lvl5pPr>
            <a:lvl6pPr indent="-349250" lvl="5" marL="2743200">
              <a:lnSpc>
                <a:spcPct val="115000"/>
              </a:lnSpc>
              <a:spcBef>
                <a:spcPts val="0"/>
              </a:spcBef>
              <a:spcAft>
                <a:spcPts val="0"/>
              </a:spcAft>
              <a:buClr>
                <a:schemeClr val="dk2"/>
              </a:buClr>
              <a:buSzPts val="1900"/>
              <a:buChar char="■"/>
              <a:defRPr sz="1900">
                <a:solidFill>
                  <a:schemeClr val="dk2"/>
                </a:solidFill>
              </a:defRPr>
            </a:lvl6pPr>
            <a:lvl7pPr indent="-349250" lvl="6" marL="3200400">
              <a:lnSpc>
                <a:spcPct val="115000"/>
              </a:lnSpc>
              <a:spcBef>
                <a:spcPts val="0"/>
              </a:spcBef>
              <a:spcAft>
                <a:spcPts val="0"/>
              </a:spcAft>
              <a:buClr>
                <a:schemeClr val="dk2"/>
              </a:buClr>
              <a:buSzPts val="1900"/>
              <a:buChar char="●"/>
              <a:defRPr sz="1900">
                <a:solidFill>
                  <a:schemeClr val="dk2"/>
                </a:solidFill>
              </a:defRPr>
            </a:lvl7pPr>
            <a:lvl8pPr indent="-349250" lvl="7" marL="3657600">
              <a:lnSpc>
                <a:spcPct val="115000"/>
              </a:lnSpc>
              <a:spcBef>
                <a:spcPts val="0"/>
              </a:spcBef>
              <a:spcAft>
                <a:spcPts val="0"/>
              </a:spcAft>
              <a:buClr>
                <a:schemeClr val="dk2"/>
              </a:buClr>
              <a:buSzPts val="1900"/>
              <a:buChar char="○"/>
              <a:defRPr sz="1900">
                <a:solidFill>
                  <a:schemeClr val="dk2"/>
                </a:solidFill>
              </a:defRPr>
            </a:lvl8pPr>
            <a:lvl9pPr indent="-349250" lvl="8" marL="4114800">
              <a:lnSpc>
                <a:spcPct val="115000"/>
              </a:lnSpc>
              <a:spcBef>
                <a:spcPts val="0"/>
              </a:spcBef>
              <a:spcAft>
                <a:spcPts val="0"/>
              </a:spcAft>
              <a:buClr>
                <a:schemeClr val="dk2"/>
              </a:buClr>
              <a:buSzPts val="1900"/>
              <a:buChar char="■"/>
              <a:defRPr sz="1900">
                <a:solidFill>
                  <a:schemeClr val="dk2"/>
                </a:solidFill>
              </a:defRPr>
            </a:lvl9pPr>
          </a:lstStyle>
          <a:p/>
        </p:txBody>
      </p:sp>
      <p:sp>
        <p:nvSpPr>
          <p:cNvPr id="232" name="Google Shape;232;g3fa1d372cd3_1_364"/>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34"/>
        </a:solidFill>
      </p:bgPr>
    </p:bg>
    <p:spTree>
      <p:nvGrpSpPr>
        <p:cNvPr id="280" name="Shape 280"/>
        <p:cNvGrpSpPr/>
        <p:nvPr/>
      </p:nvGrpSpPr>
      <p:grpSpPr>
        <a:xfrm>
          <a:off x="0" y="0"/>
          <a:ext cx="0" cy="0"/>
          <a:chOff x="0" y="0"/>
          <a:chExt cx="0" cy="0"/>
        </a:xfrm>
      </p:grpSpPr>
      <p:sp>
        <p:nvSpPr>
          <p:cNvPr id="281" name="Google Shape;281;g3fa1d372cd3_1_547"/>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Autofit/>
          </a:bodyPr>
          <a:lstStyle>
            <a:lvl1pPr lvl="0" marR="0" algn="l">
              <a:spcBef>
                <a:spcPts val="0"/>
              </a:spcBef>
              <a:spcAft>
                <a:spcPts val="0"/>
              </a:spcAft>
              <a:buSzPts val="1400"/>
              <a:buNone/>
              <a:defRPr b="1" i="0" sz="3600" u="none" cap="none" strike="noStrike">
                <a:solidFill>
                  <a:srgbClr val="FFFF00"/>
                </a:solidFill>
                <a:latin typeface="Arial"/>
                <a:ea typeface="Arial"/>
                <a:cs typeface="Arial"/>
                <a:sym typeface="Arial"/>
              </a:defRPr>
            </a:lvl1pPr>
            <a:lvl2pPr lvl="1" marR="0" algn="l">
              <a:spcBef>
                <a:spcPts val="0"/>
              </a:spcBef>
              <a:spcAft>
                <a:spcPts val="0"/>
              </a:spcAft>
              <a:buSzPts val="1400"/>
              <a:buNone/>
              <a:defRPr b="1" i="0" sz="3600" u="none" cap="none" strike="noStrike">
                <a:solidFill>
                  <a:srgbClr val="FFFF00"/>
                </a:solidFill>
                <a:latin typeface="Arial"/>
                <a:ea typeface="Arial"/>
                <a:cs typeface="Arial"/>
                <a:sym typeface="Arial"/>
              </a:defRPr>
            </a:lvl2pPr>
            <a:lvl3pPr lvl="2" marR="0" algn="l">
              <a:spcBef>
                <a:spcPts val="0"/>
              </a:spcBef>
              <a:spcAft>
                <a:spcPts val="0"/>
              </a:spcAft>
              <a:buSzPts val="1400"/>
              <a:buNone/>
              <a:defRPr b="1" i="0" sz="3600" u="none" cap="none" strike="noStrike">
                <a:solidFill>
                  <a:srgbClr val="FFFF00"/>
                </a:solidFill>
                <a:latin typeface="Arial"/>
                <a:ea typeface="Arial"/>
                <a:cs typeface="Arial"/>
                <a:sym typeface="Arial"/>
              </a:defRPr>
            </a:lvl3pPr>
            <a:lvl4pPr lvl="3" marR="0" algn="l">
              <a:spcBef>
                <a:spcPts val="0"/>
              </a:spcBef>
              <a:spcAft>
                <a:spcPts val="0"/>
              </a:spcAft>
              <a:buSzPts val="1400"/>
              <a:buNone/>
              <a:defRPr b="1" i="0" sz="3600" u="none" cap="none" strike="noStrike">
                <a:solidFill>
                  <a:srgbClr val="FFFF00"/>
                </a:solidFill>
                <a:latin typeface="Arial"/>
                <a:ea typeface="Arial"/>
                <a:cs typeface="Arial"/>
                <a:sym typeface="Arial"/>
              </a:defRPr>
            </a:lvl4pPr>
            <a:lvl5pPr lvl="4" marR="0" algn="l">
              <a:spcBef>
                <a:spcPts val="0"/>
              </a:spcBef>
              <a:spcAft>
                <a:spcPts val="0"/>
              </a:spcAft>
              <a:buSzPts val="1400"/>
              <a:buNone/>
              <a:defRPr b="1" i="0" sz="3600" u="none" cap="none" strike="noStrike">
                <a:solidFill>
                  <a:srgbClr val="FFFF00"/>
                </a:solidFill>
                <a:latin typeface="Arial"/>
                <a:ea typeface="Arial"/>
                <a:cs typeface="Arial"/>
                <a:sym typeface="Arial"/>
              </a:defRPr>
            </a:lvl5pPr>
            <a:lvl6pPr lvl="5" marR="0" algn="l">
              <a:spcBef>
                <a:spcPts val="0"/>
              </a:spcBef>
              <a:spcAft>
                <a:spcPts val="0"/>
              </a:spcAft>
              <a:buSzPts val="1400"/>
              <a:buNone/>
              <a:defRPr b="1" i="0" sz="3600" u="none" cap="none" strike="noStrike">
                <a:solidFill>
                  <a:srgbClr val="FFFF00"/>
                </a:solidFill>
                <a:latin typeface="Arial"/>
                <a:ea typeface="Arial"/>
                <a:cs typeface="Arial"/>
                <a:sym typeface="Arial"/>
              </a:defRPr>
            </a:lvl6pPr>
            <a:lvl7pPr lvl="6" marR="0" algn="l">
              <a:spcBef>
                <a:spcPts val="0"/>
              </a:spcBef>
              <a:spcAft>
                <a:spcPts val="0"/>
              </a:spcAft>
              <a:buSzPts val="1400"/>
              <a:buNone/>
              <a:defRPr b="1" i="0" sz="3600" u="none" cap="none" strike="noStrike">
                <a:solidFill>
                  <a:srgbClr val="FFFF00"/>
                </a:solidFill>
                <a:latin typeface="Arial"/>
                <a:ea typeface="Arial"/>
                <a:cs typeface="Arial"/>
                <a:sym typeface="Arial"/>
              </a:defRPr>
            </a:lvl7pPr>
            <a:lvl8pPr lvl="7" marR="0" algn="l">
              <a:spcBef>
                <a:spcPts val="0"/>
              </a:spcBef>
              <a:spcAft>
                <a:spcPts val="0"/>
              </a:spcAft>
              <a:buSzPts val="1400"/>
              <a:buNone/>
              <a:defRPr b="1" i="0" sz="3600" u="none" cap="none" strike="noStrike">
                <a:solidFill>
                  <a:srgbClr val="FFFF00"/>
                </a:solidFill>
                <a:latin typeface="Arial"/>
                <a:ea typeface="Arial"/>
                <a:cs typeface="Arial"/>
                <a:sym typeface="Arial"/>
              </a:defRPr>
            </a:lvl8pPr>
            <a:lvl9pPr lvl="8" marR="0" algn="l">
              <a:spcBef>
                <a:spcPts val="0"/>
              </a:spcBef>
              <a:spcAft>
                <a:spcPts val="0"/>
              </a:spcAft>
              <a:buSzPts val="1400"/>
              <a:buNone/>
              <a:defRPr b="1" i="0" sz="3600" u="none" cap="none" strike="noStrike">
                <a:solidFill>
                  <a:srgbClr val="FFFF00"/>
                </a:solidFill>
                <a:latin typeface="Arial"/>
                <a:ea typeface="Arial"/>
                <a:cs typeface="Arial"/>
                <a:sym typeface="Arial"/>
              </a:defRPr>
            </a:lvl9pPr>
          </a:lstStyle>
          <a:p/>
        </p:txBody>
      </p:sp>
      <p:sp>
        <p:nvSpPr>
          <p:cNvPr id="282" name="Google Shape;282;g3fa1d372cd3_1_547"/>
          <p:cNvSpPr txBox="1"/>
          <p:nvPr>
            <p:ph idx="1" type="body"/>
          </p:nvPr>
        </p:nvSpPr>
        <p:spPr>
          <a:xfrm>
            <a:off x="609600" y="1600200"/>
            <a:ext cx="10972800" cy="4526100"/>
          </a:xfrm>
          <a:prstGeom prst="rect">
            <a:avLst/>
          </a:prstGeom>
          <a:noFill/>
          <a:ln>
            <a:noFill/>
          </a:ln>
        </p:spPr>
        <p:txBody>
          <a:bodyPr anchorCtr="0" anchor="t" bIns="45700" lIns="91425" spcFirstLastPara="1" rIns="91425" wrap="square" tIns="45700">
            <a:noAutofit/>
          </a:bodyPr>
          <a:lstStyle>
            <a:lvl1pPr indent="-406400" lvl="0" marL="457200" marR="0" algn="l">
              <a:spcBef>
                <a:spcPts val="560"/>
              </a:spcBef>
              <a:spcAft>
                <a:spcPts val="0"/>
              </a:spcAft>
              <a:buClr>
                <a:schemeClr val="lt1"/>
              </a:buClr>
              <a:buSzPts val="2800"/>
              <a:buFont typeface="Arial"/>
              <a:buChar char="•"/>
              <a:defRPr b="0" i="0" sz="2800" u="none" cap="none" strike="noStrike">
                <a:solidFill>
                  <a:schemeClr val="lt1"/>
                </a:solidFill>
                <a:latin typeface="Arial"/>
                <a:ea typeface="Arial"/>
                <a:cs typeface="Arial"/>
                <a:sym typeface="Arial"/>
              </a:defRPr>
            </a:lvl1pPr>
            <a:lvl2pPr indent="-381000" lvl="1" marL="914400" marR="0" algn="l">
              <a:spcBef>
                <a:spcPts val="48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2pPr>
            <a:lvl3pPr indent="-381000" lvl="2" marL="1371600" marR="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83" name="Google Shape;283;g3fa1d372cd3_1_547"/>
          <p:cNvSpPr txBox="1"/>
          <p:nvPr>
            <p:ph idx="10" type="dt"/>
          </p:nvPr>
        </p:nvSpPr>
        <p:spPr>
          <a:xfrm>
            <a:off x="609600" y="6245225"/>
            <a:ext cx="2844900" cy="4764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400">
                <a:solidFill>
                  <a:schemeClr val="dk1"/>
                </a:solidFill>
                <a:latin typeface="Arial"/>
                <a:ea typeface="Arial"/>
                <a:cs typeface="Arial"/>
                <a:sym typeface="Arial"/>
              </a:defRPr>
            </a:lvl1pPr>
            <a:lvl2pPr lvl="1" marR="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4" name="Google Shape;284;g3fa1d372cd3_1_547"/>
          <p:cNvSpPr txBox="1"/>
          <p:nvPr>
            <p:ph idx="11" type="ftr"/>
          </p:nvPr>
        </p:nvSpPr>
        <p:spPr>
          <a:xfrm>
            <a:off x="4165600" y="6245225"/>
            <a:ext cx="3860700" cy="476400"/>
          </a:xfrm>
          <a:prstGeom prst="rect">
            <a:avLst/>
          </a:prstGeom>
          <a:noFill/>
          <a:ln>
            <a:noFill/>
          </a:ln>
        </p:spPr>
        <p:txBody>
          <a:bodyPr anchorCtr="0" anchor="t" bIns="45700" lIns="91425" spcFirstLastPara="1" rIns="91425" wrap="square" tIns="45700">
            <a:noAutofit/>
          </a:bodyPr>
          <a:lstStyle>
            <a:lvl1pPr lvl="0" marR="0" algn="ctr">
              <a:spcBef>
                <a:spcPts val="0"/>
              </a:spcBef>
              <a:spcAft>
                <a:spcPts val="0"/>
              </a:spcAft>
              <a:buSzPts val="1400"/>
              <a:buNone/>
              <a:defRPr sz="1400">
                <a:solidFill>
                  <a:schemeClr val="dk1"/>
                </a:solidFill>
                <a:latin typeface="Arial"/>
                <a:ea typeface="Arial"/>
                <a:cs typeface="Arial"/>
                <a:sym typeface="Arial"/>
              </a:defRPr>
            </a:lvl1pPr>
            <a:lvl2pPr lvl="1" marR="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5" name="Google Shape;285;g3fa1d372cd3_1_547"/>
          <p:cNvSpPr txBox="1"/>
          <p:nvPr>
            <p:ph idx="12" type="sldNum"/>
          </p:nvPr>
        </p:nvSpPr>
        <p:spPr>
          <a:xfrm>
            <a:off x="8737600" y="6245225"/>
            <a:ext cx="2844900" cy="476400"/>
          </a:xfrm>
          <a:prstGeom prst="rect">
            <a:avLst/>
          </a:prstGeom>
          <a:noFill/>
          <a:ln>
            <a:noFill/>
          </a:ln>
        </p:spPr>
        <p:txBody>
          <a:bodyPr anchorCtr="0" anchor="t" bIns="45700" lIns="91425" spcFirstLastPara="1" rIns="91425" wrap="square" tIns="45700">
            <a:noAutofit/>
          </a:bodyPr>
          <a:lstStyle>
            <a:lvl1pPr indent="0" lvl="0" marL="0" marR="0" algn="r">
              <a:spcBef>
                <a:spcPts val="0"/>
              </a:spcBef>
              <a:spcAft>
                <a:spcPts val="0"/>
              </a:spcAft>
              <a:buNone/>
              <a:defRPr sz="1400">
                <a:solidFill>
                  <a:srgbClr val="000000"/>
                </a:solidFill>
                <a:latin typeface="Arial"/>
                <a:ea typeface="Arial"/>
                <a:cs typeface="Arial"/>
                <a:sym typeface="Arial"/>
              </a:defRPr>
            </a:lvl1pPr>
            <a:lvl2pPr indent="0" lvl="1" marL="0" marR="0" algn="r">
              <a:spcBef>
                <a:spcPts val="0"/>
              </a:spcBef>
              <a:spcAft>
                <a:spcPts val="0"/>
              </a:spcAft>
              <a:buNone/>
              <a:defRPr sz="1400">
                <a:solidFill>
                  <a:srgbClr val="000000"/>
                </a:solidFill>
                <a:latin typeface="Arial"/>
                <a:ea typeface="Arial"/>
                <a:cs typeface="Arial"/>
                <a:sym typeface="Arial"/>
              </a:defRPr>
            </a:lvl2pPr>
            <a:lvl3pPr indent="0" lvl="2" marL="0" marR="0" algn="r">
              <a:spcBef>
                <a:spcPts val="0"/>
              </a:spcBef>
              <a:spcAft>
                <a:spcPts val="0"/>
              </a:spcAft>
              <a:buNone/>
              <a:defRPr sz="1400">
                <a:solidFill>
                  <a:srgbClr val="000000"/>
                </a:solidFill>
                <a:latin typeface="Arial"/>
                <a:ea typeface="Arial"/>
                <a:cs typeface="Arial"/>
                <a:sym typeface="Arial"/>
              </a:defRPr>
            </a:lvl3pPr>
            <a:lvl4pPr indent="0" lvl="3" marL="0" marR="0" algn="r">
              <a:spcBef>
                <a:spcPts val="0"/>
              </a:spcBef>
              <a:spcAft>
                <a:spcPts val="0"/>
              </a:spcAft>
              <a:buNone/>
              <a:defRPr sz="1400">
                <a:solidFill>
                  <a:srgbClr val="000000"/>
                </a:solidFill>
                <a:latin typeface="Arial"/>
                <a:ea typeface="Arial"/>
                <a:cs typeface="Arial"/>
                <a:sym typeface="Arial"/>
              </a:defRPr>
            </a:lvl4pPr>
            <a:lvl5pPr indent="0" lvl="4" marL="0" marR="0" algn="r">
              <a:spcBef>
                <a:spcPts val="0"/>
              </a:spcBef>
              <a:spcAft>
                <a:spcPts val="0"/>
              </a:spcAft>
              <a:buNone/>
              <a:defRPr sz="1400">
                <a:solidFill>
                  <a:srgbClr val="000000"/>
                </a:solidFill>
                <a:latin typeface="Arial"/>
                <a:ea typeface="Arial"/>
                <a:cs typeface="Arial"/>
                <a:sym typeface="Arial"/>
              </a:defRPr>
            </a:lvl5pPr>
            <a:lvl6pPr indent="0" lvl="5" marL="0" marR="0" algn="r">
              <a:spcBef>
                <a:spcPts val="0"/>
              </a:spcBef>
              <a:spcAft>
                <a:spcPts val="0"/>
              </a:spcAft>
              <a:buNone/>
              <a:defRPr sz="1400">
                <a:solidFill>
                  <a:srgbClr val="000000"/>
                </a:solidFill>
                <a:latin typeface="Arial"/>
                <a:ea typeface="Arial"/>
                <a:cs typeface="Arial"/>
                <a:sym typeface="Arial"/>
              </a:defRPr>
            </a:lvl6pPr>
            <a:lvl7pPr indent="0" lvl="6" marL="0" marR="0" algn="r">
              <a:spcBef>
                <a:spcPts val="0"/>
              </a:spcBef>
              <a:spcAft>
                <a:spcPts val="0"/>
              </a:spcAft>
              <a:buNone/>
              <a:defRPr sz="1400">
                <a:solidFill>
                  <a:srgbClr val="000000"/>
                </a:solidFill>
                <a:latin typeface="Arial"/>
                <a:ea typeface="Arial"/>
                <a:cs typeface="Arial"/>
                <a:sym typeface="Arial"/>
              </a:defRPr>
            </a:lvl7pPr>
            <a:lvl8pPr indent="0" lvl="7" marL="0" marR="0" algn="r">
              <a:spcBef>
                <a:spcPts val="0"/>
              </a:spcBef>
              <a:spcAft>
                <a:spcPts val="0"/>
              </a:spcAft>
              <a:buNone/>
              <a:defRPr sz="1400">
                <a:solidFill>
                  <a:srgbClr val="000000"/>
                </a:solidFill>
                <a:latin typeface="Arial"/>
                <a:ea typeface="Arial"/>
                <a:cs typeface="Arial"/>
                <a:sym typeface="Arial"/>
              </a:defRPr>
            </a:lvl8pPr>
            <a:lvl9pPr indent="0" lvl="8" marL="0" marR="0" algn="r">
              <a:spcBef>
                <a:spcPts val="0"/>
              </a:spcBef>
              <a:spcAft>
                <a:spcPts val="0"/>
              </a:spcAft>
              <a:buNone/>
              <a:defRPr sz="1400">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286" name="Google Shape;286;g3fa1d372cd3_1_547"/>
          <p:cNvPicPr preferRelativeResize="0"/>
          <p:nvPr/>
        </p:nvPicPr>
        <p:blipFill rotWithShape="1">
          <a:blip r:embed="rId1">
            <a:alphaModFix/>
          </a:blip>
          <a:srcRect b="0" l="0" r="0" t="0"/>
          <a:stretch/>
        </p:blipFill>
        <p:spPr>
          <a:xfrm>
            <a:off x="11057703" y="0"/>
            <a:ext cx="850723" cy="10668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 Id="rId3" Type="http://schemas.openxmlformats.org/officeDocument/2006/relationships/image" Target="../media/image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 Id="rId3"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 Id="rId3"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8.xml"/><Relationship Id="rId3"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9.xml"/><Relationship Id="rId3"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0.xml"/><Relationship Id="rId3"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1.xml"/><Relationship Id="rId3"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2.xml"/><Relationship Id="rId3"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3.xml"/><Relationship Id="rId3"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4.xml"/><Relationship Id="rId3"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5.xml"/><Relationship Id="rId3"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6.xml"/><Relationship Id="rId3"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7.xml"/><Relationship Id="rId3" Type="http://schemas.openxmlformats.org/officeDocument/2006/relationships/image" Target="../media/image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8.xml"/><Relationship Id="rId3" Type="http://schemas.openxmlformats.org/officeDocument/2006/relationships/image" Target="../media/image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30.xml"/><Relationship Id="rId3" Type="http://schemas.openxmlformats.org/officeDocument/2006/relationships/image" Target="../media/image10.png"/><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31.xml"/><Relationship Id="rId3" Type="http://schemas.openxmlformats.org/officeDocument/2006/relationships/image" Target="../media/image38.png"/><Relationship Id="rId4" Type="http://schemas.openxmlformats.org/officeDocument/2006/relationships/image" Target="../media/image2.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32.xml"/><Relationship Id="rId3" Type="http://schemas.openxmlformats.org/officeDocument/2006/relationships/image" Target="../media/image17.png"/><Relationship Id="rId4" Type="http://schemas.openxmlformats.org/officeDocument/2006/relationships/image" Target="../media/image20.png"/><Relationship Id="rId5" Type="http://schemas.openxmlformats.org/officeDocument/2006/relationships/image" Target="../media/image9.png"/><Relationship Id="rId6" Type="http://schemas.openxmlformats.org/officeDocument/2006/relationships/image" Target="../media/image1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33.xml"/><Relationship Id="rId3" Type="http://schemas.openxmlformats.org/officeDocument/2006/relationships/image" Target="../media/image11.png"/><Relationship Id="rId4" Type="http://schemas.openxmlformats.org/officeDocument/2006/relationships/image" Target="../media/image1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5.xml"/><Relationship Id="rId3" Type="http://schemas.openxmlformats.org/officeDocument/2006/relationships/image" Target="../media/image16.png"/><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6.xml"/><Relationship Id="rId3" Type="http://schemas.openxmlformats.org/officeDocument/2006/relationships/image" Target="../media/image9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7.xml"/><Relationship Id="rId3" Type="http://schemas.openxmlformats.org/officeDocument/2006/relationships/image" Target="../media/image5.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8.xml"/><Relationship Id="rId3" Type="http://schemas.openxmlformats.org/officeDocument/2006/relationships/image" Target="../media/image5.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0.xml"/><Relationship Id="rId3" Type="http://schemas.openxmlformats.org/officeDocument/2006/relationships/image" Target="../media/image5.jpg"/><Relationship Id="rId4" Type="http://schemas.openxmlformats.org/officeDocument/2006/relationships/image" Target="../media/image18.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1.xml"/><Relationship Id="rId3" Type="http://schemas.openxmlformats.org/officeDocument/2006/relationships/image" Target="../media/image5.jpg"/><Relationship Id="rId4" Type="http://schemas.openxmlformats.org/officeDocument/2006/relationships/image" Target="../media/image2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2.xml"/><Relationship Id="rId3" Type="http://schemas.openxmlformats.org/officeDocument/2006/relationships/image" Target="../media/image5.jpg"/><Relationship Id="rId4" Type="http://schemas.openxmlformats.org/officeDocument/2006/relationships/image" Target="../media/image26.png"/><Relationship Id="rId5" Type="http://schemas.openxmlformats.org/officeDocument/2006/relationships/image" Target="../media/image2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3.xml"/><Relationship Id="rId3" Type="http://schemas.openxmlformats.org/officeDocument/2006/relationships/image" Target="../media/image5.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5.xml"/><Relationship Id="rId3" Type="http://schemas.openxmlformats.org/officeDocument/2006/relationships/image" Target="../media/image5.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hyperlink" Target="https://siren.network/trial/kesett/education-training/" TargetMode="External"/><Relationship Id="rId4" Type="http://schemas.openxmlformats.org/officeDocument/2006/relationships/image" Target="../media/image2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8.xml"/><Relationship Id="rId3" Type="http://schemas.openxmlformats.org/officeDocument/2006/relationships/hyperlink" Target="http://kesett.org"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24.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2.xml"/><Relationship Id="rId3" Type="http://schemas.openxmlformats.org/officeDocument/2006/relationships/hyperlink" Target="http://kesett.org" TargetMode="External"/><Relationship Id="rId4" Type="http://schemas.openxmlformats.org/officeDocument/2006/relationships/image" Target="../media/image5.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3.xml"/><Relationship Id="rId3" Type="http://schemas.openxmlformats.org/officeDocument/2006/relationships/image" Target="../media/image5.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4.xml"/><Relationship Id="rId3" Type="http://schemas.openxmlformats.org/officeDocument/2006/relationships/image" Target="../media/image5.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4.png"/><Relationship Id="rId4" Type="http://schemas.openxmlformats.org/officeDocument/2006/relationships/image" Target="../media/image3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4.png"/><Relationship Id="rId4" Type="http://schemas.openxmlformats.org/officeDocument/2006/relationships/image" Target="../media/image3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hyperlink" Target="https://webdcu.musc.edu/DCUApp/Login" TargetMode="External"/><Relationship Id="rId4" Type="http://schemas.openxmlformats.org/officeDocument/2006/relationships/image" Target="../media/image27.png"/><Relationship Id="rId5" Type="http://schemas.openxmlformats.org/officeDocument/2006/relationships/image" Target="../media/image4.png"/><Relationship Id="rId6" Type="http://schemas.openxmlformats.org/officeDocument/2006/relationships/image" Target="../media/image30.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28.png"/><Relationship Id="rId4" Type="http://schemas.openxmlformats.org/officeDocument/2006/relationships/image" Target="../media/image4.png"/><Relationship Id="rId5" Type="http://schemas.openxmlformats.org/officeDocument/2006/relationships/image" Target="../media/image30.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29.png"/><Relationship Id="rId4" Type="http://schemas.openxmlformats.org/officeDocument/2006/relationships/image" Target="../media/image4.png"/><Relationship Id="rId5" Type="http://schemas.openxmlformats.org/officeDocument/2006/relationships/image" Target="../media/image30.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25.png"/><Relationship Id="rId4" Type="http://schemas.openxmlformats.org/officeDocument/2006/relationships/image" Target="../media/image4.png"/><Relationship Id="rId5" Type="http://schemas.openxmlformats.org/officeDocument/2006/relationships/image" Target="../media/image30.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31.png"/><Relationship Id="rId4" Type="http://schemas.openxmlformats.org/officeDocument/2006/relationships/image" Target="../media/image4.png"/><Relationship Id="rId5" Type="http://schemas.openxmlformats.org/officeDocument/2006/relationships/image" Target="../media/image3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35.png"/><Relationship Id="rId4" Type="http://schemas.openxmlformats.org/officeDocument/2006/relationships/image" Target="../media/image4.png"/><Relationship Id="rId5" Type="http://schemas.openxmlformats.org/officeDocument/2006/relationships/image" Target="../media/image30.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32.png"/><Relationship Id="rId4" Type="http://schemas.openxmlformats.org/officeDocument/2006/relationships/image" Target="../media/image4.png"/><Relationship Id="rId5" Type="http://schemas.openxmlformats.org/officeDocument/2006/relationships/image" Target="../media/image30.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3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3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41.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 Id="rId3" Type="http://schemas.openxmlformats.org/officeDocument/2006/relationships/image" Target="../media/image30.png"/><Relationship Id="rId4" Type="http://schemas.openxmlformats.org/officeDocument/2006/relationships/image" Target="../media/image4.png"/><Relationship Id="rId5" Type="http://schemas.openxmlformats.org/officeDocument/2006/relationships/image" Target="../media/image39.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 Id="rId3" Type="http://schemas.openxmlformats.org/officeDocument/2006/relationships/image" Target="../media/image30.png"/><Relationship Id="rId4" Type="http://schemas.openxmlformats.org/officeDocument/2006/relationships/image" Target="../media/image4.png"/><Relationship Id="rId5" Type="http://schemas.openxmlformats.org/officeDocument/2006/relationships/image" Target="../media/image40.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 Id="rId3" Type="http://schemas.openxmlformats.org/officeDocument/2006/relationships/image" Target="../media/image30.png"/><Relationship Id="rId4" Type="http://schemas.openxmlformats.org/officeDocument/2006/relationships/image" Target="../media/image4.png"/><Relationship Id="rId5" Type="http://schemas.openxmlformats.org/officeDocument/2006/relationships/image" Target="../media/image43.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6.xml"/><Relationship Id="rId3" Type="http://schemas.openxmlformats.org/officeDocument/2006/relationships/image" Target="../media/image5.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9.xml"/><Relationship Id="rId3" Type="http://schemas.openxmlformats.org/officeDocument/2006/relationships/image" Target="../media/image5.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2.xml"/><Relationship Id="rId3" Type="http://schemas.openxmlformats.org/officeDocument/2006/relationships/image" Target="../media/image5.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3.xml"/><Relationship Id="rId3" Type="http://schemas.openxmlformats.org/officeDocument/2006/relationships/image" Target="../media/image5.jp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4.xml"/><Relationship Id="rId3" Type="http://schemas.openxmlformats.org/officeDocument/2006/relationships/image" Target="../media/image42.png"/><Relationship Id="rId4" Type="http://schemas.openxmlformats.org/officeDocument/2006/relationships/image" Target="../media/image37.png"/><Relationship Id="rId5" Type="http://schemas.openxmlformats.org/officeDocument/2006/relationships/image" Target="../media/image33.png"/><Relationship Id="rId6" Type="http://schemas.openxmlformats.org/officeDocument/2006/relationships/image" Target="../media/image5.jp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5.xml"/><Relationship Id="rId3" Type="http://schemas.openxmlformats.org/officeDocument/2006/relationships/image" Target="../media/image5.jp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6.xml"/><Relationship Id="rId3" Type="http://schemas.openxmlformats.org/officeDocument/2006/relationships/image" Target="../media/image5.jp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9.xml"/><Relationship Id="rId3" Type="http://schemas.openxmlformats.org/officeDocument/2006/relationships/image" Target="../media/image77.jpg"/><Relationship Id="rId4" Type="http://schemas.openxmlformats.org/officeDocument/2006/relationships/image" Target="../media/image5.jp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 Id="rId3" Type="http://schemas.openxmlformats.org/officeDocument/2006/relationships/image" Target="../media/image5.jpg"/><Relationship Id="rId4" Type="http://schemas.openxmlformats.org/officeDocument/2006/relationships/hyperlink" Target="http://kesett.org" TargetMode="Externa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2.xml"/><Relationship Id="rId3" Type="http://schemas.openxmlformats.org/officeDocument/2006/relationships/image" Target="../media/image54.png"/><Relationship Id="rId4" Type="http://schemas.openxmlformats.org/officeDocument/2006/relationships/image" Target="../media/image46.png"/><Relationship Id="rId5" Type="http://schemas.openxmlformats.org/officeDocument/2006/relationships/image" Target="../media/image4.png"/><Relationship Id="rId6" Type="http://schemas.openxmlformats.org/officeDocument/2006/relationships/image" Target="../media/image30.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3.xml"/><Relationship Id="rId3" Type="http://schemas.openxmlformats.org/officeDocument/2006/relationships/image" Target="../media/image30.png"/><Relationship Id="rId4" Type="http://schemas.openxmlformats.org/officeDocument/2006/relationships/image" Target="../media/image4.png"/><Relationship Id="rId5" Type="http://schemas.openxmlformats.org/officeDocument/2006/relationships/image" Target="../media/image48.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4.xml"/><Relationship Id="rId3" Type="http://schemas.openxmlformats.org/officeDocument/2006/relationships/image" Target="../media/image30.png"/><Relationship Id="rId4" Type="http://schemas.openxmlformats.org/officeDocument/2006/relationships/image" Target="../media/image4.png"/><Relationship Id="rId5" Type="http://schemas.openxmlformats.org/officeDocument/2006/relationships/image" Target="../media/image44.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5.xml"/><Relationship Id="rId3" Type="http://schemas.openxmlformats.org/officeDocument/2006/relationships/image" Target="../media/image30.png"/><Relationship Id="rId4" Type="http://schemas.openxmlformats.org/officeDocument/2006/relationships/image" Target="../media/image4.png"/><Relationship Id="rId5" Type="http://schemas.openxmlformats.org/officeDocument/2006/relationships/image" Target="../media/image50.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6.xml"/><Relationship Id="rId3" Type="http://schemas.openxmlformats.org/officeDocument/2006/relationships/image" Target="../media/image30.png"/><Relationship Id="rId4" Type="http://schemas.openxmlformats.org/officeDocument/2006/relationships/image" Target="../media/image4.png"/><Relationship Id="rId5" Type="http://schemas.openxmlformats.org/officeDocument/2006/relationships/image" Target="../media/image47.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7.xml"/><Relationship Id="rId3" Type="http://schemas.openxmlformats.org/officeDocument/2006/relationships/image" Target="../media/image30.png"/><Relationship Id="rId4" Type="http://schemas.openxmlformats.org/officeDocument/2006/relationships/image" Target="../media/image4.png"/><Relationship Id="rId5" Type="http://schemas.openxmlformats.org/officeDocument/2006/relationships/image" Target="../media/image45.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8.xml"/><Relationship Id="rId3" Type="http://schemas.openxmlformats.org/officeDocument/2006/relationships/image" Target="../media/image5.jp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9.xml"/><Relationship Id="rId3" Type="http://schemas.openxmlformats.org/officeDocument/2006/relationships/image" Target="../media/image5.jp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0.xml"/><Relationship Id="rId3" Type="http://schemas.openxmlformats.org/officeDocument/2006/relationships/image" Target="../media/image5.jp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1.xml"/><Relationship Id="rId3" Type="http://schemas.openxmlformats.org/officeDocument/2006/relationships/image" Target="../media/image5.jp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3.xml"/><Relationship Id="rId3" Type="http://schemas.openxmlformats.org/officeDocument/2006/relationships/image" Target="../media/image5.jp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4.xml"/><Relationship Id="rId3" Type="http://schemas.openxmlformats.org/officeDocument/2006/relationships/image" Target="../media/image5.jp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5.xml"/><Relationship Id="rId3" Type="http://schemas.openxmlformats.org/officeDocument/2006/relationships/image" Target="../media/image5.jpg"/><Relationship Id="rId4" Type="http://schemas.openxmlformats.org/officeDocument/2006/relationships/image" Target="../media/image52.png"/><Relationship Id="rId5" Type="http://schemas.openxmlformats.org/officeDocument/2006/relationships/image" Target="../media/image51.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6.xml"/><Relationship Id="rId3" Type="http://schemas.openxmlformats.org/officeDocument/2006/relationships/image" Target="../media/image5.jpg"/><Relationship Id="rId4" Type="http://schemas.openxmlformats.org/officeDocument/2006/relationships/image" Target="../media/image56.png"/></Relationships>
</file>

<file path=ppt/slides/_rels/slide107.xml.rels><?xml version="1.0" encoding="UTF-8" standalone="yes"?><Relationships xmlns="http://schemas.openxmlformats.org/package/2006/relationships"><Relationship Id="rId11" Type="http://schemas.openxmlformats.org/officeDocument/2006/relationships/image" Target="../media/image57.png"/><Relationship Id="rId10" Type="http://schemas.openxmlformats.org/officeDocument/2006/relationships/image" Target="../media/image53.png"/><Relationship Id="rId1" Type="http://schemas.openxmlformats.org/officeDocument/2006/relationships/slideLayout" Target="../slideLayouts/slideLayout17.xml"/><Relationship Id="rId2" Type="http://schemas.openxmlformats.org/officeDocument/2006/relationships/notesSlide" Target="../notesSlides/notesSlide107.xml"/><Relationship Id="rId3" Type="http://schemas.openxmlformats.org/officeDocument/2006/relationships/image" Target="../media/image68.png"/><Relationship Id="rId4" Type="http://schemas.openxmlformats.org/officeDocument/2006/relationships/image" Target="../media/image76.png"/><Relationship Id="rId9" Type="http://schemas.openxmlformats.org/officeDocument/2006/relationships/image" Target="../media/image61.png"/><Relationship Id="rId5" Type="http://schemas.openxmlformats.org/officeDocument/2006/relationships/image" Target="../media/image67.jpg"/><Relationship Id="rId6" Type="http://schemas.openxmlformats.org/officeDocument/2006/relationships/image" Target="../media/image58.png"/><Relationship Id="rId7" Type="http://schemas.openxmlformats.org/officeDocument/2006/relationships/image" Target="../media/image60.png"/><Relationship Id="rId8" Type="http://schemas.openxmlformats.org/officeDocument/2006/relationships/image" Target="../media/image55.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8.xml"/><Relationship Id="rId3" Type="http://schemas.openxmlformats.org/officeDocument/2006/relationships/image" Target="../media/image5.jp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9.xml"/><Relationship Id="rId3" Type="http://schemas.openxmlformats.org/officeDocument/2006/relationships/image" Target="../media/image64.png"/><Relationship Id="rId4" Type="http://schemas.openxmlformats.org/officeDocument/2006/relationships/image" Target="../media/image5.jp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1.xml"/><Relationship Id="rId3" Type="http://schemas.openxmlformats.org/officeDocument/2006/relationships/image" Target="../media/image59.png"/><Relationship Id="rId4" Type="http://schemas.openxmlformats.org/officeDocument/2006/relationships/image" Target="../media/image5.jp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5.xml"/><Relationship Id="rId3" Type="http://schemas.openxmlformats.org/officeDocument/2006/relationships/image" Target="../media/image72.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6.xml"/><Relationship Id="rId3" Type="http://schemas.openxmlformats.org/officeDocument/2006/relationships/image" Target="../media/image63.png"/><Relationship Id="rId4" Type="http://schemas.openxmlformats.org/officeDocument/2006/relationships/image" Target="../media/image75.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8.xml"/><Relationship Id="rId3" Type="http://schemas.openxmlformats.org/officeDocument/2006/relationships/image" Target="../media/image5.jp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9.xml"/><Relationship Id="rId3" Type="http://schemas.openxmlformats.org/officeDocument/2006/relationships/image" Target="../media/image65.png"/><Relationship Id="rId4" Type="http://schemas.openxmlformats.org/officeDocument/2006/relationships/image" Target="../media/image69.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0.xml"/><Relationship Id="rId3" Type="http://schemas.openxmlformats.org/officeDocument/2006/relationships/image" Target="../media/image71.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1.xml"/><Relationship Id="rId3" Type="http://schemas.openxmlformats.org/officeDocument/2006/relationships/image" Target="../media/image70.png"/><Relationship Id="rId4" Type="http://schemas.openxmlformats.org/officeDocument/2006/relationships/image" Target="../media/image66.png"/><Relationship Id="rId5" Type="http://schemas.openxmlformats.org/officeDocument/2006/relationships/image" Target="../media/image73.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2.xml"/><Relationship Id="rId3" Type="http://schemas.openxmlformats.org/officeDocument/2006/relationships/image" Target="../media/image72.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3.xml"/><Relationship Id="rId3" Type="http://schemas.openxmlformats.org/officeDocument/2006/relationships/image" Target="../media/image69.png"/><Relationship Id="rId4" Type="http://schemas.openxmlformats.org/officeDocument/2006/relationships/image" Target="../media/image74.png"/><Relationship Id="rId5" Type="http://schemas.openxmlformats.org/officeDocument/2006/relationships/image" Target="../media/image78.jpg"/><Relationship Id="rId6" Type="http://schemas.openxmlformats.org/officeDocument/2006/relationships/image" Target="../media/image79.jp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4.xml"/><Relationship Id="rId3" Type="http://schemas.openxmlformats.org/officeDocument/2006/relationships/image" Target="../media/image68.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5.xml"/><Relationship Id="rId3" Type="http://schemas.openxmlformats.org/officeDocument/2006/relationships/image" Target="../media/image80.jp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6.xml"/><Relationship Id="rId3" Type="http://schemas.openxmlformats.org/officeDocument/2006/relationships/image" Target="../media/image87.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7.xml"/><Relationship Id="rId3" Type="http://schemas.openxmlformats.org/officeDocument/2006/relationships/image" Target="../media/image81.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 Id="rId3" Type="http://schemas.openxmlformats.org/officeDocument/2006/relationships/image" Target="../media/image83.gif"/><Relationship Id="rId4" Type="http://schemas.openxmlformats.org/officeDocument/2006/relationships/image" Target="../media/image69.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9.xml"/><Relationship Id="rId3" Type="http://schemas.openxmlformats.org/officeDocument/2006/relationships/image" Target="../media/image69.png"/><Relationship Id="rId4" Type="http://schemas.openxmlformats.org/officeDocument/2006/relationships/image" Target="../media/image63.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0.xml"/><Relationship Id="rId3" Type="http://schemas.openxmlformats.org/officeDocument/2006/relationships/image" Target="../media/image63.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1.xml"/><Relationship Id="rId3" Type="http://schemas.openxmlformats.org/officeDocument/2006/relationships/image" Target="../media/image84.png"/><Relationship Id="rId4" Type="http://schemas.openxmlformats.org/officeDocument/2006/relationships/image" Target="../media/image5.jp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2.xml"/><Relationship Id="rId3" Type="http://schemas.openxmlformats.org/officeDocument/2006/relationships/image" Target="../media/image5.jp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3.xml"/><Relationship Id="rId3" Type="http://schemas.openxmlformats.org/officeDocument/2006/relationships/image" Target="../media/image63.png"/><Relationship Id="rId4" Type="http://schemas.openxmlformats.org/officeDocument/2006/relationships/image" Target="../media/image75.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4.xml"/><Relationship Id="rId3" Type="http://schemas.openxmlformats.org/officeDocument/2006/relationships/image" Target="../media/image69.png"/><Relationship Id="rId4" Type="http://schemas.openxmlformats.org/officeDocument/2006/relationships/image" Target="../media/image74.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5.xml"/><Relationship Id="rId3" Type="http://schemas.openxmlformats.org/officeDocument/2006/relationships/image" Target="../media/image69.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6.xml"/><Relationship Id="rId3" Type="http://schemas.openxmlformats.org/officeDocument/2006/relationships/image" Target="../media/image72.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7.xml"/><Relationship Id="rId3" Type="http://schemas.openxmlformats.org/officeDocument/2006/relationships/image" Target="../media/image5.jpg"/><Relationship Id="rId4" Type="http://schemas.openxmlformats.org/officeDocument/2006/relationships/image" Target="../media/image82.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8.xml"/><Relationship Id="rId3" Type="http://schemas.openxmlformats.org/officeDocument/2006/relationships/image" Target="../media/image5.jp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9.xml"/><Relationship Id="rId3" Type="http://schemas.openxmlformats.org/officeDocument/2006/relationships/image" Target="../media/image5.jp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40.xml"/><Relationship Id="rId3" Type="http://schemas.openxmlformats.org/officeDocument/2006/relationships/image" Target="../media/image86.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41.xml"/><Relationship Id="rId3" Type="http://schemas.openxmlformats.org/officeDocument/2006/relationships/image" Target="../media/image5.jp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4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 Id="rId3" Type="http://schemas.openxmlformats.org/officeDocument/2006/relationships/image" Target="../media/image5.jp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 Id="rId3" Type="http://schemas.openxmlformats.org/officeDocument/2006/relationships/image" Target="../media/image94.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5.xml"/><Relationship Id="rId3" Type="http://schemas.openxmlformats.org/officeDocument/2006/relationships/image" Target="../media/image91.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 Id="rId3" Type="http://schemas.openxmlformats.org/officeDocument/2006/relationships/image" Target="../media/image93.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7.xml"/><Relationship Id="rId3" Type="http://schemas.openxmlformats.org/officeDocument/2006/relationships/image" Target="../media/image89.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8.xml"/><Relationship Id="rId3" Type="http://schemas.openxmlformats.org/officeDocument/2006/relationships/image" Target="../media/image88.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9.xml"/><Relationship Id="rId3" Type="http://schemas.openxmlformats.org/officeDocument/2006/relationships/image" Target="../media/image90.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0.xml"/><Relationship Id="rId3" Type="http://schemas.openxmlformats.org/officeDocument/2006/relationships/image" Target="../media/image85.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1.xml"/><Relationship Id="rId3" Type="http://schemas.openxmlformats.org/officeDocument/2006/relationships/image" Target="../media/image92.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1" name="Shape 371"/>
        <p:cNvGrpSpPr/>
        <p:nvPr/>
      </p:nvGrpSpPr>
      <p:grpSpPr>
        <a:xfrm>
          <a:off x="0" y="0"/>
          <a:ext cx="0" cy="0"/>
          <a:chOff x="0" y="0"/>
          <a:chExt cx="0" cy="0"/>
        </a:xfrm>
      </p:grpSpPr>
      <p:sp>
        <p:nvSpPr>
          <p:cNvPr id="372" name="Google Shape;372;p1"/>
          <p:cNvSpPr/>
          <p:nvPr/>
        </p:nvSpPr>
        <p:spPr>
          <a:xfrm>
            <a:off x="0" y="1"/>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73" name="Google Shape;373;p1"/>
          <p:cNvSpPr/>
          <p:nvPr/>
        </p:nvSpPr>
        <p:spPr>
          <a:xfrm>
            <a:off x="305" y="0"/>
            <a:ext cx="12191695"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374" name="Google Shape;374;p1"/>
          <p:cNvGrpSpPr/>
          <p:nvPr/>
        </p:nvGrpSpPr>
        <p:grpSpPr>
          <a:xfrm>
            <a:off x="1303402" y="3985"/>
            <a:ext cx="9772765" cy="6858000"/>
            <a:chOff x="1303402" y="3985"/>
            <a:chExt cx="9772765" cy="6858000"/>
          </a:xfrm>
        </p:grpSpPr>
        <p:sp>
          <p:nvSpPr>
            <p:cNvPr id="375" name="Google Shape;375;p1"/>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76" name="Google Shape;376;p1"/>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77" name="Google Shape;377;p1"/>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78" name="Google Shape;378;p1"/>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79" name="Google Shape;379;p1"/>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588"/>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80" name="Google Shape;380;p1"/>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81" name="Google Shape;381;p1"/>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382" name="Google Shape;382;p1"/>
          <p:cNvSpPr txBox="1"/>
          <p:nvPr>
            <p:ph type="ctrTitle"/>
          </p:nvPr>
        </p:nvSpPr>
        <p:spPr>
          <a:xfrm>
            <a:off x="3215729" y="1764407"/>
            <a:ext cx="5760846" cy="231031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5200"/>
              <a:buFont typeface="Play"/>
              <a:buNone/>
            </a:pPr>
            <a:r>
              <a:rPr lang="en-US" sz="5200">
                <a:solidFill>
                  <a:schemeClr val="dk2"/>
                </a:solidFill>
                <a:latin typeface="Arial"/>
                <a:ea typeface="Arial"/>
                <a:cs typeface="Arial"/>
                <a:sym typeface="Arial"/>
              </a:rPr>
              <a:t>All-Site Call</a:t>
            </a:r>
            <a:endParaRPr>
              <a:latin typeface="Arial"/>
              <a:ea typeface="Arial"/>
              <a:cs typeface="Arial"/>
              <a:sym typeface="Arial"/>
            </a:endParaRPr>
          </a:p>
        </p:txBody>
      </p:sp>
      <p:sp>
        <p:nvSpPr>
          <p:cNvPr id="383" name="Google Shape;383;p1"/>
          <p:cNvSpPr txBox="1"/>
          <p:nvPr>
            <p:ph idx="1" type="subTitle"/>
          </p:nvPr>
        </p:nvSpPr>
        <p:spPr>
          <a:xfrm>
            <a:off x="3215729" y="4165152"/>
            <a:ext cx="5760846" cy="682079"/>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solidFill>
                  <a:schemeClr val="dk2"/>
                </a:solidFill>
              </a:rPr>
              <a:t>September 4</a:t>
            </a:r>
            <a:r>
              <a:rPr lang="en-US">
                <a:solidFill>
                  <a:schemeClr val="dk2"/>
                </a:solidFill>
              </a:rPr>
              <a:t>, 2026</a:t>
            </a:r>
            <a:endParaRPr/>
          </a:p>
        </p:txBody>
      </p:sp>
      <p:pic>
        <p:nvPicPr>
          <p:cNvPr id="384" name="Google Shape;384;p1" title="kesett logo with eeg 3.png"/>
          <p:cNvPicPr preferRelativeResize="0"/>
          <p:nvPr/>
        </p:nvPicPr>
        <p:blipFill rotWithShape="1">
          <a:blip r:embed="rId3">
            <a:alphaModFix/>
          </a:blip>
          <a:srcRect b="0" l="0" r="0" t="0"/>
          <a:stretch/>
        </p:blipFill>
        <p:spPr>
          <a:xfrm>
            <a:off x="4014076" y="1084775"/>
            <a:ext cx="4246274" cy="200002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382"/>
                                        </p:tgtEl>
                                        <p:attrNameLst>
                                          <p:attrName>style.visibility</p:attrName>
                                        </p:attrNameLst>
                                      </p:cBhvr>
                                      <p:to>
                                        <p:strVal val="visible"/>
                                      </p:to>
                                    </p:set>
                                    <p:animEffect filter="fade" transition="in">
                                      <p:cBhvr>
                                        <p:cTn dur="1000"/>
                                        <p:tgtEl>
                                          <p:spTgt spid="382"/>
                                        </p:tgtEl>
                                      </p:cBhvr>
                                    </p:animEffect>
                                  </p:childTnLst>
                                </p:cTn>
                              </p:par>
                              <p:par>
                                <p:cTn fill="hold" nodeType="withEffect" presetClass="entr" presetID="10" presetSubtype="0">
                                  <p:stCondLst>
                                    <p:cond delay="1000"/>
                                  </p:stCondLst>
                                  <p:childTnLst>
                                    <p:set>
                                      <p:cBhvr>
                                        <p:cTn dur="1" fill="hold">
                                          <p:stCondLst>
                                            <p:cond delay="0"/>
                                          </p:stCondLst>
                                        </p:cTn>
                                        <p:tgtEl>
                                          <p:spTgt spid="383">
                                            <p:txEl>
                                              <p:pRg end="0" st="0"/>
                                            </p:txEl>
                                          </p:spTgt>
                                        </p:tgtEl>
                                        <p:attrNameLst>
                                          <p:attrName>style.visibility</p:attrName>
                                        </p:attrNameLst>
                                      </p:cBhvr>
                                      <p:to>
                                        <p:strVal val="visible"/>
                                      </p:to>
                                    </p:set>
                                    <p:animEffect filter="fade" transition="in">
                                      <p:cBhvr>
                                        <p:cTn dur="1000"/>
                                        <p:tgtEl>
                                          <p:spTgt spid="383">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2"/>
          <p:cNvSpPr txBox="1"/>
          <p:nvPr>
            <p:ph type="title"/>
          </p:nvPr>
        </p:nvSpPr>
        <p:spPr>
          <a:xfrm>
            <a:off x="838200" y="193450"/>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latin typeface="Arial"/>
                <a:ea typeface="Arial"/>
                <a:cs typeface="Arial"/>
                <a:sym typeface="Arial"/>
              </a:rPr>
              <a:t>Agenda</a:t>
            </a:r>
            <a:endParaRPr b="1">
              <a:latin typeface="Arial"/>
              <a:ea typeface="Arial"/>
              <a:cs typeface="Arial"/>
              <a:sym typeface="Arial"/>
            </a:endParaRPr>
          </a:p>
        </p:txBody>
      </p:sp>
      <p:graphicFrame>
        <p:nvGraphicFramePr>
          <p:cNvPr id="390" name="Google Shape;390;p2"/>
          <p:cNvGraphicFramePr/>
          <p:nvPr/>
        </p:nvGraphicFramePr>
        <p:xfrm>
          <a:off x="952500" y="1334050"/>
          <a:ext cx="3000000" cy="3000000"/>
        </p:xfrm>
        <a:graphic>
          <a:graphicData uri="http://schemas.openxmlformats.org/drawingml/2006/table">
            <a:tbl>
              <a:tblPr>
                <a:noFill/>
                <a:tableStyleId>{832ADFCA-E613-4C95-8134-2979A6903C19}</a:tableStyleId>
              </a:tblPr>
              <a:tblGrid>
                <a:gridCol w="1155575"/>
                <a:gridCol w="9131425"/>
              </a:tblGrid>
              <a:tr h="381000">
                <a:tc>
                  <a:txBody>
                    <a:bodyPr/>
                    <a:lstStyle/>
                    <a:p>
                      <a:pPr indent="0" lvl="0" marL="0" marR="0" rtl="0" algn="l">
                        <a:lnSpc>
                          <a:spcPct val="100000"/>
                        </a:lnSpc>
                        <a:spcBef>
                          <a:spcPts val="0"/>
                        </a:spcBef>
                        <a:spcAft>
                          <a:spcPts val="0"/>
                        </a:spcAft>
                        <a:buClr>
                          <a:schemeClr val="dk1"/>
                        </a:buClr>
                        <a:buSzPts val="2400"/>
                        <a:buFont typeface="Arial"/>
                        <a:buNone/>
                      </a:pPr>
                      <a:r>
                        <a:rPr lang="en-US" sz="2400" u="none" cap="none" strike="noStrike">
                          <a:solidFill>
                            <a:srgbClr val="743192"/>
                          </a:solidFill>
                        </a:rPr>
                        <a:t>5 min</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2400"/>
                        <a:buFont typeface="Arial"/>
                        <a:buNone/>
                      </a:pPr>
                      <a:r>
                        <a:rPr b="1" lang="en-US" sz="2400" u="none" cap="none" strike="noStrike">
                          <a:solidFill>
                            <a:srgbClr val="743192"/>
                          </a:solidFill>
                        </a:rPr>
                        <a:t>Study Updates </a:t>
                      </a:r>
                      <a:endParaRPr b="1" sz="2400" u="none" cap="none" strike="noStrike">
                        <a:solidFill>
                          <a:srgbClr val="743192"/>
                        </a:solidFill>
                      </a:endParaRPr>
                    </a:p>
                  </a:txBody>
                  <a:tcPr marT="91425" marB="91425" marR="91425" marL="91425"/>
                </a:tc>
              </a:tr>
              <a:tr h="381000">
                <a:tc>
                  <a:txBody>
                    <a:bodyPr/>
                    <a:lstStyle/>
                    <a:p>
                      <a:pPr indent="0" lvl="0" marL="0" marR="0" rtl="0" algn="l">
                        <a:lnSpc>
                          <a:spcPct val="100000"/>
                        </a:lnSpc>
                        <a:spcBef>
                          <a:spcPts val="0"/>
                        </a:spcBef>
                        <a:spcAft>
                          <a:spcPts val="0"/>
                        </a:spcAft>
                        <a:buClr>
                          <a:schemeClr val="dk1"/>
                        </a:buClr>
                        <a:buSzPts val="1100"/>
                        <a:buFont typeface="Arial"/>
                        <a:buNone/>
                      </a:pPr>
                      <a:r>
                        <a:rPr lang="en-US" sz="2400">
                          <a:solidFill>
                            <a:srgbClr val="743192"/>
                          </a:solidFill>
                        </a:rPr>
                        <a:t>20</a:t>
                      </a:r>
                      <a:r>
                        <a:rPr lang="en-US" sz="2400" u="none" cap="none" strike="noStrike">
                          <a:solidFill>
                            <a:srgbClr val="743192"/>
                          </a:solidFill>
                        </a:rPr>
                        <a:t> min</a:t>
                      </a:r>
                      <a:endParaRPr sz="1400" u="none" cap="none" strike="noStrike"/>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400"/>
                        <a:buFont typeface="Arial"/>
                        <a:buNone/>
                      </a:pPr>
                      <a:r>
                        <a:rPr b="1" lang="en-US" sz="2400">
                          <a:solidFill>
                            <a:srgbClr val="743192"/>
                          </a:solidFill>
                        </a:rPr>
                        <a:t>Eligibility</a:t>
                      </a:r>
                      <a:r>
                        <a:rPr b="1" lang="en-US" sz="2400">
                          <a:solidFill>
                            <a:srgbClr val="743192"/>
                          </a:solidFill>
                        </a:rPr>
                        <a:t> Reminders &amp; Discussion</a:t>
                      </a:r>
                      <a:r>
                        <a:rPr b="1" lang="en-US" sz="2400" u="none" cap="none" strike="noStrike">
                          <a:solidFill>
                            <a:srgbClr val="743192"/>
                          </a:solidFill>
                        </a:rPr>
                        <a:t> </a:t>
                      </a:r>
                      <a:endParaRPr b="1" sz="2400" u="none" cap="none" strike="noStrike">
                        <a:solidFill>
                          <a:srgbClr val="743192"/>
                        </a:solidFill>
                      </a:endParaRPr>
                    </a:p>
                  </a:txBody>
                  <a:tcPr marT="91425" marB="91425" marR="91425" marL="91425">
                    <a:lnB cap="flat" cmpd="sng" w="9525">
                      <a:solidFill>
                        <a:srgbClr val="9E9E9E"/>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chemeClr val="dk1"/>
                        </a:buClr>
                        <a:buSzPts val="1100"/>
                        <a:buFont typeface="Arial"/>
                        <a:buNone/>
                      </a:pPr>
                      <a:r>
                        <a:rPr lang="en-US" sz="2400" u="none" cap="none" strike="noStrike">
                          <a:solidFill>
                            <a:srgbClr val="743192"/>
                          </a:solidFill>
                        </a:rPr>
                        <a:t>10 min</a:t>
                      </a:r>
                      <a:endParaRPr sz="1400" u="none" cap="none" strike="noStrike"/>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400"/>
                        <a:buFont typeface="Arial"/>
                        <a:buNone/>
                      </a:pPr>
                      <a:r>
                        <a:rPr b="1" lang="en-US" sz="2400">
                          <a:solidFill>
                            <a:srgbClr val="743192"/>
                          </a:solidFill>
                        </a:rPr>
                        <a:t>Ceribell Tips and Q&amp;A</a:t>
                      </a:r>
                      <a:endParaRPr b="1" sz="2400" u="none" cap="none" strike="noStrike">
                        <a:solidFill>
                          <a:srgbClr val="743192"/>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chemeClr val="dk1"/>
                        </a:buClr>
                        <a:buSzPts val="1100"/>
                        <a:buFont typeface="Arial"/>
                        <a:buNone/>
                      </a:pPr>
                      <a:r>
                        <a:rPr lang="en-US" sz="2400" u="none" cap="none" strike="noStrike">
                          <a:solidFill>
                            <a:srgbClr val="743192"/>
                          </a:solidFill>
                        </a:rPr>
                        <a:t>10 min</a:t>
                      </a:r>
                      <a:endParaRPr sz="14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400"/>
                        <a:buFont typeface="Arial"/>
                        <a:buNone/>
                      </a:pPr>
                      <a:r>
                        <a:rPr b="1" lang="en-US" sz="2400" u="none" cap="none" strike="noStrike">
                          <a:solidFill>
                            <a:srgbClr val="743192"/>
                          </a:solidFill>
                        </a:rPr>
                        <a:t>Enrollment Experiences: </a:t>
                      </a:r>
                      <a:r>
                        <a:rPr b="1" lang="en-US" sz="2400">
                          <a:solidFill>
                            <a:srgbClr val="743192"/>
                          </a:solidFill>
                        </a:rPr>
                        <a:t>OHSU</a:t>
                      </a:r>
                      <a:endParaRPr b="1" sz="2400" u="none" cap="none" strike="noStrike">
                        <a:solidFill>
                          <a:srgbClr val="743192"/>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chemeClr val="dk1"/>
                        </a:buClr>
                        <a:buSzPts val="1100"/>
                        <a:buFont typeface="Arial"/>
                        <a:buNone/>
                      </a:pPr>
                      <a:r>
                        <a:rPr lang="en-US" sz="2400" u="none" cap="none" strike="noStrike">
                          <a:solidFill>
                            <a:srgbClr val="743192"/>
                          </a:solidFill>
                        </a:rPr>
                        <a:t>1</a:t>
                      </a:r>
                      <a:r>
                        <a:rPr lang="en-US" sz="2400">
                          <a:solidFill>
                            <a:srgbClr val="743192"/>
                          </a:solidFill>
                        </a:rPr>
                        <a:t>5</a:t>
                      </a:r>
                      <a:r>
                        <a:rPr lang="en-US" sz="2400" u="none" cap="none" strike="noStrike">
                          <a:solidFill>
                            <a:srgbClr val="743192"/>
                          </a:solidFill>
                        </a:rPr>
                        <a:t> min</a:t>
                      </a:r>
                      <a:endParaRPr sz="1900" u="none" cap="none" strike="noStrike">
                        <a:solidFill>
                          <a:srgbClr val="743192"/>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400"/>
                        <a:buFont typeface="Arial"/>
                        <a:buNone/>
                      </a:pPr>
                      <a:r>
                        <a:rPr b="1" lang="en-US" sz="2400" u="none" cap="none" strike="noStrike">
                          <a:solidFill>
                            <a:srgbClr val="743192"/>
                          </a:solidFill>
                        </a:rPr>
                        <a:t>Open questions and discussion</a:t>
                      </a:r>
                      <a:endParaRPr b="1" sz="2400" u="none" cap="none" strike="noStrike">
                        <a:solidFill>
                          <a:srgbClr val="743192"/>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4" name="Shape 394"/>
        <p:cNvGrpSpPr/>
        <p:nvPr/>
      </p:nvGrpSpPr>
      <p:grpSpPr>
        <a:xfrm>
          <a:off x="0" y="0"/>
          <a:ext cx="0" cy="0"/>
          <a:chOff x="0" y="0"/>
          <a:chExt cx="0" cy="0"/>
        </a:xfrm>
      </p:grpSpPr>
      <p:sp>
        <p:nvSpPr>
          <p:cNvPr id="395" name="Google Shape;395;g3c2f736c8a3_0_722"/>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96" name="Google Shape;396;g3c2f736c8a3_0_722"/>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397" name="Google Shape;397;g3c2f736c8a3_0_722"/>
          <p:cNvGrpSpPr/>
          <p:nvPr/>
        </p:nvGrpSpPr>
        <p:grpSpPr>
          <a:xfrm>
            <a:off x="1303402" y="3985"/>
            <a:ext cx="9772765" cy="6858000"/>
            <a:chOff x="1303402" y="3985"/>
            <a:chExt cx="9772765" cy="6858000"/>
          </a:xfrm>
        </p:grpSpPr>
        <p:sp>
          <p:nvSpPr>
            <p:cNvPr id="398" name="Google Shape;398;g3c2f736c8a3_0_722"/>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99" name="Google Shape;399;g3c2f736c8a3_0_722"/>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00" name="Google Shape;400;g3c2f736c8a3_0_722"/>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01" name="Google Shape;401;g3c2f736c8a3_0_722"/>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02" name="Google Shape;402;g3c2f736c8a3_0_722"/>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03" name="Google Shape;403;g3c2f736c8a3_0_722"/>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04" name="Google Shape;404;g3c2f736c8a3_0_722"/>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405" name="Google Shape;405;g3c2f736c8a3_0_722"/>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Study Updates</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a:p>
            <a:pPr indent="0" lvl="0" marL="0" rtl="0" algn="ctr">
              <a:spcBef>
                <a:spcPts val="0"/>
              </a:spcBef>
              <a:spcAft>
                <a:spcPts val="0"/>
              </a:spcAft>
              <a:buClr>
                <a:schemeClr val="dk2"/>
              </a:buClr>
              <a:buSzPts val="2400"/>
              <a:buFont typeface="Arial"/>
              <a:buNone/>
            </a:pPr>
            <a:r>
              <a:rPr lang="en-US" sz="2400">
                <a:latin typeface="Arial"/>
                <a:ea typeface="Arial"/>
                <a:cs typeface="Arial"/>
                <a:sym typeface="Arial"/>
              </a:rPr>
              <a:t>Vince</a:t>
            </a:r>
            <a:endParaRPr b="1" sz="4400">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405"/>
                                        </p:tgtEl>
                                        <p:attrNameLst>
                                          <p:attrName>style.visibility</p:attrName>
                                        </p:attrNameLst>
                                      </p:cBhvr>
                                      <p:to>
                                        <p:strVal val="visible"/>
                                      </p:to>
                                    </p:set>
                                    <p:animEffect filter="fade" transition="in">
                                      <p:cBhvr>
                                        <p:cTn dur="1000"/>
                                        <p:tgtEl>
                                          <p:spTgt spid="4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pic>
        <p:nvPicPr>
          <p:cNvPr descr="A close-up of a logo&#10;&#10;AI-generated content may be incorrect." id="410" name="Google Shape;410;g3d422ecfddc_0_242"/>
          <p:cNvPicPr preferRelativeResize="0"/>
          <p:nvPr>
            <p:ph idx="1" type="body"/>
          </p:nvPr>
        </p:nvPicPr>
        <p:blipFill rotWithShape="1">
          <a:blip r:embed="rId3">
            <a:alphaModFix/>
          </a:blip>
          <a:srcRect b="0" l="0" r="0" t="0"/>
          <a:stretch/>
        </p:blipFill>
        <p:spPr>
          <a:xfrm>
            <a:off x="454024" y="272599"/>
            <a:ext cx="3104100" cy="1374300"/>
          </a:xfrm>
          <a:prstGeom prst="rect">
            <a:avLst/>
          </a:prstGeom>
          <a:noFill/>
          <a:ln>
            <a:noFill/>
          </a:ln>
        </p:spPr>
      </p:pic>
      <p:sp>
        <p:nvSpPr>
          <p:cNvPr id="411" name="Google Shape;411;g3d422ecfddc_0_242"/>
          <p:cNvSpPr txBox="1"/>
          <p:nvPr/>
        </p:nvSpPr>
        <p:spPr>
          <a:xfrm>
            <a:off x="124025" y="1817100"/>
            <a:ext cx="3684000" cy="5306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100"/>
              <a:buFont typeface="Arial"/>
              <a:buNone/>
            </a:pPr>
            <a:r>
              <a:rPr b="1" i="0" lang="en-US" sz="2400" u="none" cap="none" strike="noStrike">
                <a:solidFill>
                  <a:srgbClr val="743192"/>
                </a:solidFill>
                <a:highlight>
                  <a:srgbClr val="FFFFFF"/>
                </a:highlight>
                <a:latin typeface="Arial"/>
                <a:ea typeface="Arial"/>
                <a:cs typeface="Arial"/>
                <a:sym typeface="Arial"/>
              </a:rPr>
              <a:t>Total enrollment</a:t>
            </a:r>
            <a:r>
              <a:rPr b="0" i="0" lang="en-US" sz="2400" u="none" cap="none" strike="noStrike">
                <a:solidFill>
                  <a:srgbClr val="743192"/>
                </a:solidFill>
                <a:highlight>
                  <a:srgbClr val="FFFFFF"/>
                </a:highlight>
                <a:latin typeface="Arial"/>
                <a:ea typeface="Arial"/>
                <a:cs typeface="Arial"/>
                <a:sym typeface="Arial"/>
              </a:rPr>
              <a:t>:   </a:t>
            </a:r>
            <a:r>
              <a:rPr lang="en-US" sz="2400">
                <a:solidFill>
                  <a:srgbClr val="743192"/>
                </a:solidFill>
                <a:highlight>
                  <a:srgbClr val="FFFFFF"/>
                </a:highlight>
              </a:rPr>
              <a:t>29</a:t>
            </a:r>
            <a:endParaRPr b="0" i="0" sz="2400" u="none" cap="none" strike="noStrike">
              <a:solidFill>
                <a:srgbClr val="743192"/>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100"/>
              <a:buFont typeface="Arial"/>
              <a:buNone/>
            </a:pPr>
            <a:r>
              <a:rPr b="0" i="0" lang="en-US" sz="2400" u="none" cap="none" strike="noStrike">
                <a:solidFill>
                  <a:srgbClr val="743192"/>
                </a:solidFill>
                <a:highlight>
                  <a:srgbClr val="FFFFFF"/>
                </a:highlight>
                <a:latin typeface="Arial"/>
                <a:ea typeface="Arial"/>
                <a:cs typeface="Arial"/>
                <a:sym typeface="Arial"/>
              </a:rPr>
              <a:t>	*</a:t>
            </a:r>
            <a:r>
              <a:rPr lang="en-US" sz="2400">
                <a:solidFill>
                  <a:srgbClr val="743192"/>
                </a:solidFill>
                <a:highlight>
                  <a:srgbClr val="FFFFFF"/>
                </a:highlight>
              </a:rPr>
              <a:t>5</a:t>
            </a:r>
            <a:r>
              <a:rPr b="0" i="0" lang="en-US" sz="2400" u="none" cap="none" strike="noStrike">
                <a:solidFill>
                  <a:srgbClr val="743192"/>
                </a:solidFill>
                <a:highlight>
                  <a:srgbClr val="FFFFFF"/>
                </a:highlight>
                <a:latin typeface="Arial"/>
                <a:ea typeface="Arial"/>
                <a:cs typeface="Arial"/>
                <a:sym typeface="Arial"/>
              </a:rPr>
              <a:t> in </a:t>
            </a:r>
            <a:r>
              <a:rPr lang="en-US" sz="2400">
                <a:solidFill>
                  <a:srgbClr val="743192"/>
                </a:solidFill>
                <a:highlight>
                  <a:srgbClr val="FFFFFF"/>
                </a:highlight>
              </a:rPr>
              <a:t>Aug</a:t>
            </a:r>
            <a:endParaRPr sz="2400">
              <a:solidFill>
                <a:srgbClr val="743192"/>
              </a:solidFill>
              <a:highlight>
                <a:srgbClr val="FFFFFF"/>
              </a:highlight>
            </a:endParaRPr>
          </a:p>
          <a:p>
            <a:pPr indent="0" lvl="0" marL="0" marR="0" rtl="0" algn="l">
              <a:lnSpc>
                <a:spcPct val="115000"/>
              </a:lnSpc>
              <a:spcBef>
                <a:spcPts val="0"/>
              </a:spcBef>
              <a:spcAft>
                <a:spcPts val="0"/>
              </a:spcAft>
              <a:buClr>
                <a:srgbClr val="000000"/>
              </a:buClr>
              <a:buSzPts val="1100"/>
              <a:buFont typeface="Arial"/>
              <a:buNone/>
            </a:pPr>
            <a:r>
              <a:rPr lang="en-US" sz="2400">
                <a:solidFill>
                  <a:srgbClr val="743192"/>
                </a:solidFill>
                <a:highlight>
                  <a:srgbClr val="FFFFFF"/>
                </a:highlight>
              </a:rPr>
              <a:t>	</a:t>
            </a:r>
            <a:r>
              <a:rPr lang="en-US" sz="2400">
                <a:solidFill>
                  <a:srgbClr val="38761D"/>
                </a:solidFill>
                <a:highlight>
                  <a:srgbClr val="FFFFFF"/>
                </a:highlight>
              </a:rPr>
              <a:t>Adults: 17</a:t>
            </a:r>
            <a:endParaRPr sz="2400">
              <a:solidFill>
                <a:srgbClr val="38761D"/>
              </a:solidFill>
              <a:highlight>
                <a:srgbClr val="FFFFFF"/>
              </a:highlight>
            </a:endParaRPr>
          </a:p>
          <a:p>
            <a:pPr indent="0" lvl="0" marL="0" marR="0" rtl="0" algn="l">
              <a:lnSpc>
                <a:spcPct val="115000"/>
              </a:lnSpc>
              <a:spcBef>
                <a:spcPts val="0"/>
              </a:spcBef>
              <a:spcAft>
                <a:spcPts val="0"/>
              </a:spcAft>
              <a:buClr>
                <a:srgbClr val="000000"/>
              </a:buClr>
              <a:buSzPts val="1100"/>
              <a:buFont typeface="Arial"/>
              <a:buNone/>
            </a:pPr>
            <a:r>
              <a:rPr lang="en-US" sz="2400">
                <a:solidFill>
                  <a:srgbClr val="38761D"/>
                </a:solidFill>
                <a:highlight>
                  <a:srgbClr val="FFFFFF"/>
                </a:highlight>
              </a:rPr>
              <a:t>	Pediatric: 12</a:t>
            </a:r>
            <a:endParaRPr sz="2400">
              <a:solidFill>
                <a:srgbClr val="38761D"/>
              </a:solidFill>
              <a:highlight>
                <a:srgbClr val="FFFFFF"/>
              </a:highlight>
            </a:endParaRPr>
          </a:p>
          <a:p>
            <a:pPr indent="0" lvl="0" marL="0" marR="0" rtl="0" algn="l">
              <a:lnSpc>
                <a:spcPct val="115000"/>
              </a:lnSpc>
              <a:spcBef>
                <a:spcPts val="0"/>
              </a:spcBef>
              <a:spcAft>
                <a:spcPts val="0"/>
              </a:spcAft>
              <a:buClr>
                <a:srgbClr val="000000"/>
              </a:buClr>
              <a:buSzPts val="2000"/>
              <a:buFont typeface="Arial"/>
              <a:buNone/>
            </a:pPr>
            <a:r>
              <a:rPr b="0" i="0" lang="en-US" sz="2000" u="none" cap="none" strike="noStrike">
                <a:solidFill>
                  <a:srgbClr val="000000"/>
                </a:solidFill>
                <a:highlight>
                  <a:srgbClr val="FFFFFF"/>
                </a:highlight>
                <a:latin typeface="Arial"/>
                <a:ea typeface="Arial"/>
                <a:cs typeface="Arial"/>
                <a:sym typeface="Arial"/>
              </a:rPr>
              <a:t>Sites Released to Enroll: </a:t>
            </a:r>
            <a:r>
              <a:rPr lang="en-US" sz="2000">
                <a:highlight>
                  <a:srgbClr val="FFFFFF"/>
                </a:highlight>
              </a:rPr>
              <a:t>31</a:t>
            </a:r>
            <a:endParaRPr b="0" i="0" sz="2000" u="none" cap="none" strike="noStrike">
              <a:solidFill>
                <a:srgbClr val="000000"/>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000"/>
              <a:buFont typeface="Arial"/>
              <a:buNone/>
            </a:pPr>
            <a:r>
              <a:rPr b="0" i="0" lang="en-US" sz="2000" u="none" cap="none" strike="noStrike">
                <a:solidFill>
                  <a:srgbClr val="000000"/>
                </a:solidFill>
                <a:highlight>
                  <a:srgbClr val="FFFFFF"/>
                </a:highlight>
                <a:latin typeface="Arial"/>
                <a:ea typeface="Arial"/>
                <a:cs typeface="Arial"/>
                <a:sym typeface="Arial"/>
              </a:rPr>
              <a:t>Sites with Enrollments: 1</a:t>
            </a:r>
            <a:r>
              <a:rPr lang="en-US" sz="2000">
                <a:highlight>
                  <a:srgbClr val="FFFFFF"/>
                </a:highlight>
              </a:rPr>
              <a:t>4!</a:t>
            </a:r>
            <a:endParaRPr b="0" i="0" sz="2000" u="none" cap="none" strike="noStrike">
              <a:solidFill>
                <a:srgbClr val="000000"/>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600"/>
              <a:buFont typeface="Arial"/>
              <a:buNone/>
            </a:pPr>
            <a:r>
              <a:rPr b="0" i="0" lang="en-US" sz="2000" u="none" cap="none" strike="noStrike">
                <a:solidFill>
                  <a:srgbClr val="000000"/>
                </a:solidFill>
                <a:highlight>
                  <a:srgbClr val="FFFFFF"/>
                </a:highlight>
                <a:latin typeface="Arial"/>
                <a:ea typeface="Arial"/>
                <a:cs typeface="Arial"/>
                <a:sym typeface="Arial"/>
              </a:rPr>
              <a:t>Target Enrollment:  770</a:t>
            </a:r>
            <a:endParaRPr b="0" i="0" sz="2000" u="none" cap="none" strike="noStrike">
              <a:solidFill>
                <a:srgbClr val="000000"/>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600"/>
              <a:buFont typeface="Arial"/>
              <a:buNone/>
            </a:pPr>
            <a:r>
              <a:t/>
            </a:r>
            <a:endParaRPr b="0" i="0" sz="2000" u="none" cap="none" strike="noStrike">
              <a:solidFill>
                <a:srgbClr val="000000"/>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600"/>
              <a:buFont typeface="Arial"/>
              <a:buNone/>
            </a:pPr>
            <a:r>
              <a:rPr b="1" i="0" lang="en-US" sz="2400" u="none" cap="none" strike="noStrike">
                <a:solidFill>
                  <a:srgbClr val="743192"/>
                </a:solidFill>
                <a:highlight>
                  <a:schemeClr val="lt1"/>
                </a:highlight>
                <a:latin typeface="Arial"/>
                <a:ea typeface="Arial"/>
                <a:cs typeface="Arial"/>
                <a:sym typeface="Arial"/>
              </a:rPr>
              <a:t>🙌 </a:t>
            </a:r>
            <a:r>
              <a:rPr b="0" i="0" lang="en-US" sz="2000" u="none" cap="none" strike="noStrike">
                <a:solidFill>
                  <a:srgbClr val="000000"/>
                </a:solidFill>
                <a:highlight>
                  <a:srgbClr val="FFFFFF"/>
                </a:highlight>
                <a:latin typeface="Arial"/>
                <a:ea typeface="Arial"/>
                <a:cs typeface="Arial"/>
                <a:sym typeface="Arial"/>
              </a:rPr>
              <a:t>1st Enrollments at:</a:t>
            </a:r>
            <a:endParaRPr b="0" i="0" sz="2000" u="none" cap="none" strike="noStrike">
              <a:solidFill>
                <a:srgbClr val="000000"/>
              </a:solidFill>
              <a:highlight>
                <a:srgbClr val="FFFFFF"/>
              </a:highlight>
              <a:latin typeface="Arial"/>
              <a:ea typeface="Arial"/>
              <a:cs typeface="Arial"/>
              <a:sym typeface="Arial"/>
            </a:endParaRPr>
          </a:p>
          <a:p>
            <a:pPr indent="-336550" lvl="0" marL="457200" marR="0" rtl="0" algn="l">
              <a:lnSpc>
                <a:spcPct val="115000"/>
              </a:lnSpc>
              <a:spcBef>
                <a:spcPts val="0"/>
              </a:spcBef>
              <a:spcAft>
                <a:spcPts val="0"/>
              </a:spcAft>
              <a:buClr>
                <a:srgbClr val="000000"/>
              </a:buClr>
              <a:buSzPts val="1700"/>
              <a:buChar char="●"/>
            </a:pPr>
            <a:r>
              <a:rPr b="1" lang="en-US" sz="1700">
                <a:highlight>
                  <a:srgbClr val="FFFFFF"/>
                </a:highlight>
              </a:rPr>
              <a:t>Memorial Hermann TMC</a:t>
            </a:r>
            <a:endParaRPr b="1" sz="1700">
              <a:highlight>
                <a:srgbClr val="FFFFFF"/>
              </a:highlight>
            </a:endParaRPr>
          </a:p>
          <a:p>
            <a:pPr indent="-336550" lvl="0" marL="457200" marR="0" rtl="0" algn="l">
              <a:lnSpc>
                <a:spcPct val="115000"/>
              </a:lnSpc>
              <a:spcBef>
                <a:spcPts val="0"/>
              </a:spcBef>
              <a:spcAft>
                <a:spcPts val="0"/>
              </a:spcAft>
              <a:buSzPts val="1700"/>
              <a:buChar char="●"/>
            </a:pPr>
            <a:r>
              <a:rPr b="1" lang="en-US" sz="1700">
                <a:highlight>
                  <a:srgbClr val="FFFFFF"/>
                </a:highlight>
              </a:rPr>
              <a:t>Riley Hospital for Children (2)</a:t>
            </a:r>
            <a:endParaRPr b="1" sz="1700">
              <a:highlight>
                <a:srgbClr val="FFFFFF"/>
              </a:highlight>
            </a:endParaRPr>
          </a:p>
          <a:p>
            <a:pPr indent="-336550" lvl="0" marL="457200" marR="0" rtl="0" algn="l">
              <a:lnSpc>
                <a:spcPct val="115000"/>
              </a:lnSpc>
              <a:spcBef>
                <a:spcPts val="0"/>
              </a:spcBef>
              <a:spcAft>
                <a:spcPts val="0"/>
              </a:spcAft>
              <a:buSzPts val="1700"/>
              <a:buChar char="●"/>
            </a:pPr>
            <a:r>
              <a:rPr b="1" lang="en-US" sz="1700">
                <a:highlight>
                  <a:srgbClr val="FFFFFF"/>
                </a:highlight>
              </a:rPr>
              <a:t>Nemours Children’s</a:t>
            </a:r>
            <a:endParaRPr b="1" sz="1700">
              <a:highlight>
                <a:srgbClr val="FFFFFF"/>
              </a:highlight>
            </a:endParaRPr>
          </a:p>
          <a:p>
            <a:pPr indent="0" lvl="0" marL="0" marR="0" rtl="0" algn="l">
              <a:lnSpc>
                <a:spcPct val="115000"/>
              </a:lnSpc>
              <a:spcBef>
                <a:spcPts val="0"/>
              </a:spcBef>
              <a:spcAft>
                <a:spcPts val="0"/>
              </a:spcAft>
              <a:buClr>
                <a:schemeClr val="dk1"/>
              </a:buClr>
              <a:buSzPts val="1100"/>
              <a:buFont typeface="Arial"/>
              <a:buNone/>
            </a:pPr>
            <a:r>
              <a:t/>
            </a:r>
            <a:endParaRPr b="0" i="0" sz="1400" u="none"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pic>
        <p:nvPicPr>
          <p:cNvPr descr="A close-up of a logo&#10;&#10;AI-generated content may be incorrect." id="416" name="Google Shape;416;g3c2f736c8a3_0_3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417" name="Google Shape;417;g3c2f736c8a3_0_35"/>
          <p:cNvSpPr txBox="1"/>
          <p:nvPr>
            <p:ph type="title"/>
          </p:nvPr>
        </p:nvSpPr>
        <p:spPr>
          <a:xfrm>
            <a:off x="429575" y="437600"/>
            <a:ext cx="8173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EFIC activities completed: 58!</a:t>
            </a:r>
            <a:endParaRPr>
              <a:solidFill>
                <a:srgbClr val="743192"/>
              </a:solidFill>
              <a:latin typeface="Arial"/>
              <a:ea typeface="Arial"/>
              <a:cs typeface="Arial"/>
              <a:sym typeface="Arial"/>
            </a:endParaRPr>
          </a:p>
        </p:txBody>
      </p:sp>
      <p:sp>
        <p:nvSpPr>
          <p:cNvPr id="418" name="Google Shape;418;g3c2f736c8a3_0_35"/>
          <p:cNvSpPr txBox="1"/>
          <p:nvPr>
            <p:ph type="title"/>
          </p:nvPr>
        </p:nvSpPr>
        <p:spPr>
          <a:xfrm>
            <a:off x="429570" y="1964850"/>
            <a:ext cx="883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Submitted to CIRB: 54 </a:t>
            </a:r>
            <a:endParaRPr>
              <a:solidFill>
                <a:srgbClr val="743192"/>
              </a:solidFill>
              <a:latin typeface="Arial"/>
              <a:ea typeface="Arial"/>
              <a:cs typeface="Arial"/>
              <a:sym typeface="Arial"/>
            </a:endParaRPr>
          </a:p>
        </p:txBody>
      </p:sp>
      <p:sp>
        <p:nvSpPr>
          <p:cNvPr id="419" name="Google Shape;419;g3c2f736c8a3_0_35"/>
          <p:cNvSpPr txBox="1"/>
          <p:nvPr>
            <p:ph type="title"/>
          </p:nvPr>
        </p:nvSpPr>
        <p:spPr>
          <a:xfrm>
            <a:off x="429575" y="3492100"/>
            <a:ext cx="92049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CIRB Approval: 41</a:t>
            </a:r>
            <a:endParaRPr b="1">
              <a:solidFill>
                <a:srgbClr val="743192"/>
              </a:solidFill>
              <a:latin typeface="Arial"/>
              <a:ea typeface="Arial"/>
              <a:cs typeface="Arial"/>
              <a:sym typeface="Arial"/>
            </a:endParaRPr>
          </a:p>
        </p:txBody>
      </p:sp>
      <p:sp>
        <p:nvSpPr>
          <p:cNvPr id="420" name="Google Shape;420;g3c2f736c8a3_0_35"/>
          <p:cNvSpPr txBox="1"/>
          <p:nvPr>
            <p:ph type="title"/>
          </p:nvPr>
        </p:nvSpPr>
        <p:spPr>
          <a:xfrm>
            <a:off x="469620" y="4959275"/>
            <a:ext cx="883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Released to Enroll: 31</a:t>
            </a:r>
            <a:endParaRPr>
              <a:solidFill>
                <a:srgbClr val="743192"/>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graphicFrame>
        <p:nvGraphicFramePr>
          <p:cNvPr id="426" name="Google Shape;426;g3e8918ec5f8_0_6"/>
          <p:cNvGraphicFramePr/>
          <p:nvPr/>
        </p:nvGraphicFramePr>
        <p:xfrm>
          <a:off x="780663" y="292825"/>
          <a:ext cx="3000000" cy="3000000"/>
        </p:xfrm>
        <a:graphic>
          <a:graphicData uri="http://schemas.openxmlformats.org/drawingml/2006/table">
            <a:tbl>
              <a:tblPr>
                <a:noFill/>
                <a:tableStyleId>{A338BB16-EC50-4C74-9D4E-88824C1CD6FF}</a:tableStyleId>
              </a:tblPr>
              <a:tblGrid>
                <a:gridCol w="2926650"/>
                <a:gridCol w="2939625"/>
                <a:gridCol w="2412125"/>
                <a:gridCol w="2352250"/>
              </a:tblGrid>
              <a:tr h="180075">
                <a:tc>
                  <a:txBody>
                    <a:bodyPr/>
                    <a:lstStyle/>
                    <a:p>
                      <a:pPr indent="0" lvl="0" marL="0" rtl="0" algn="ctr">
                        <a:spcBef>
                          <a:spcPts val="0"/>
                        </a:spcBef>
                        <a:spcAft>
                          <a:spcPts val="0"/>
                        </a:spcAft>
                        <a:buNone/>
                      </a:pPr>
                      <a:r>
                        <a:rPr b="1" lang="en-US" sz="1300">
                          <a:solidFill>
                            <a:srgbClr val="000000"/>
                          </a:solidFill>
                        </a:rPr>
                        <a:t>Submitted Pending </a:t>
                      </a:r>
                      <a:r>
                        <a:rPr b="1" lang="en-US" sz="1300"/>
                        <a:t>Approval</a:t>
                      </a:r>
                      <a:endParaRPr b="1" sz="1300">
                        <a:solidFill>
                          <a:srgbClr val="000000"/>
                        </a:solidFill>
                      </a:endParaRPr>
                    </a:p>
                    <a:p>
                      <a:pPr indent="0" lvl="0" marL="0" rtl="0" algn="ctr">
                        <a:spcBef>
                          <a:spcPts val="0"/>
                        </a:spcBef>
                        <a:spcAft>
                          <a:spcPts val="0"/>
                        </a:spcAft>
                        <a:buNone/>
                      </a:pPr>
                      <a:r>
                        <a:rPr b="1" lang="en-US" sz="1300">
                          <a:solidFill>
                            <a:srgbClr val="000000"/>
                          </a:solidFill>
                        </a:rPr>
                        <a:t>(</a:t>
                      </a:r>
                      <a:r>
                        <a:rPr b="1" lang="en-US" sz="1300"/>
                        <a:t>13</a:t>
                      </a:r>
                      <a:r>
                        <a:rPr b="1" lang="en-US" sz="1300">
                          <a:solidFill>
                            <a:srgbClr val="000000"/>
                          </a:solidFill>
                        </a:rPr>
                        <a:t>)</a:t>
                      </a:r>
                      <a:endParaRPr b="1" sz="1300">
                        <a:solidFill>
                          <a:srgbClr val="000000"/>
                        </a:solidFill>
                      </a:endParaRPr>
                    </a:p>
                  </a:txBody>
                  <a:tcPr marT="91425" marB="91425" marR="91425" marL="91425">
                    <a:lnT cap="flat" cmpd="sng" w="952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E8E8E8"/>
                    </a:solidFill>
                  </a:tcPr>
                </a:tc>
                <a:tc>
                  <a:txBody>
                    <a:bodyPr/>
                    <a:lstStyle/>
                    <a:p>
                      <a:pPr indent="0" lvl="0" marL="0" rtl="0" algn="ctr">
                        <a:spcBef>
                          <a:spcPts val="0"/>
                        </a:spcBef>
                        <a:spcAft>
                          <a:spcPts val="0"/>
                        </a:spcAft>
                        <a:buNone/>
                      </a:pPr>
                      <a:r>
                        <a:rPr b="1" lang="en-US" sz="1300"/>
                        <a:t>Approved Pending Release </a:t>
                      </a:r>
                      <a:endParaRPr b="1" sz="1300"/>
                    </a:p>
                    <a:p>
                      <a:pPr indent="0" lvl="0" marL="0" rtl="0" algn="ctr">
                        <a:spcBef>
                          <a:spcPts val="0"/>
                        </a:spcBef>
                        <a:spcAft>
                          <a:spcPts val="0"/>
                        </a:spcAft>
                        <a:buNone/>
                      </a:pPr>
                      <a:r>
                        <a:rPr b="1" lang="en-US" sz="1300"/>
                        <a:t>(10)</a:t>
                      </a:r>
                      <a:endParaRPr b="1" sz="1300"/>
                    </a:p>
                  </a:txBody>
                  <a:tcPr marT="91425" marB="91425" marR="91425" marL="91425">
                    <a:lnB cap="flat" cmpd="sng" w="10575">
                      <a:solidFill>
                        <a:srgbClr val="CCCCCC"/>
                      </a:solidFill>
                      <a:prstDash val="solid"/>
                      <a:round/>
                      <a:headEnd len="sm" w="sm" type="none"/>
                      <a:tailEnd len="sm" w="sm" type="none"/>
                    </a:lnB>
                    <a:solidFill>
                      <a:srgbClr val="E8E8E8"/>
                    </a:solidFill>
                  </a:tcPr>
                </a:tc>
                <a:tc gridSpan="2">
                  <a:txBody>
                    <a:bodyPr/>
                    <a:lstStyle/>
                    <a:p>
                      <a:pPr indent="0" lvl="0" marL="0" rtl="0" algn="ctr">
                        <a:spcBef>
                          <a:spcPts val="0"/>
                        </a:spcBef>
                        <a:spcAft>
                          <a:spcPts val="0"/>
                        </a:spcAft>
                        <a:buNone/>
                      </a:pPr>
                      <a:r>
                        <a:rPr b="1" lang="en-US" sz="1300"/>
                        <a:t>Released to Enroll </a:t>
                      </a:r>
                      <a:endParaRPr b="1" sz="1300"/>
                    </a:p>
                    <a:p>
                      <a:pPr indent="0" lvl="0" marL="0" rtl="0" algn="ctr">
                        <a:spcBef>
                          <a:spcPts val="0"/>
                        </a:spcBef>
                        <a:spcAft>
                          <a:spcPts val="0"/>
                        </a:spcAft>
                        <a:buNone/>
                      </a:pPr>
                      <a:r>
                        <a:rPr b="1" lang="en-US" sz="1300"/>
                        <a:t>(31)</a:t>
                      </a:r>
                      <a:endParaRPr b="1" sz="1300"/>
                    </a:p>
                  </a:txBody>
                  <a:tcPr marT="91425" marB="91425" marR="91425" marL="91425">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8E8E8"/>
                    </a:solidFill>
                  </a:tcPr>
                </a:tc>
                <a:tc hMerge="1"/>
              </a:tr>
              <a:tr h="336350">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University of Illinois Hospital</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A6A6A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Froedtert Hospital</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FE227"/>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Yale New Haven Hospital</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UPMC Children's Hospital </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r>
              <a:tr h="339000">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University of Utah Healthcare</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A6A6A6"/>
                    </a:solidFill>
                  </a:tcPr>
                </a:tc>
                <a:tc>
                  <a:txBody>
                    <a:bodyPr/>
                    <a:lstStyle/>
                    <a:p>
                      <a:pPr indent="0" lvl="0" marL="0" rtl="0" algn="ctr">
                        <a:lnSpc>
                          <a:spcPct val="115000"/>
                        </a:lnSpc>
                        <a:spcBef>
                          <a:spcPts val="0"/>
                        </a:spcBef>
                        <a:spcAft>
                          <a:spcPts val="0"/>
                        </a:spcAft>
                        <a:buNone/>
                      </a:pPr>
                      <a:r>
                        <a:rPr b="1" lang="en-US" sz="1000">
                          <a:solidFill>
                            <a:schemeClr val="dk1"/>
                          </a:solidFill>
                          <a:latin typeface="Lexend"/>
                          <a:ea typeface="Lexend"/>
                          <a:cs typeface="Lexend"/>
                          <a:sym typeface="Lexend"/>
                        </a:rPr>
                        <a:t>Orlando Regional Medical Center</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FE227"/>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Temple University Hospital</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Memorial Hermann TMC</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r>
              <a:tr h="393875">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Primary Children's Hospital</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A6A6A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University of Maryland Medical Center</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FE227"/>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University of Michigan </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IU Health Methodist Hospital</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r>
              <a:tr h="336350">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Northwestern Memorial Hospital</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A6A6A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Jefferson Einstein Philadelphia Hospital</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9CB9C"/>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UC Davis Medical Center</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Riley Hospital for Children</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r>
              <a:tr h="385550">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Sinai Grace Hospital</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A6A6A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Duke University Hospital</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9CB9C"/>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UVA Medical Center</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Grady Memorial Hospital</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r>
              <a:tr h="391725">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Detroit Receiving Hospital</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A6A6A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University of Alabama Hospital</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9CB9C"/>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Oregon Health &amp; Sciences Univ</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OSU Wexner Medical Center</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r>
              <a:tr h="394250">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Henry Ford Hospital</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A6A6A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Emory University Hospital</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9CB9C"/>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Arthur M. Blank Hospital</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UCSF Medical Center</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r>
              <a:tr h="422100">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Harbor-UCLA Medical Center</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A6A6A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Rady Children’s Hospital/UCSD</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9CB9C"/>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Harborview Medical Center</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San Francisco General Hospital</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r>
              <a:tr h="331450">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Ronald Reagan UCLA Medical Center</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A6A6A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UCSD Health La Jolla</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9CB9C"/>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Reading Hospital</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UPMC Presbyterian Hospital</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r>
              <a:tr h="331450">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Children’s Hospital Los Angeles</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A6A6A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UCSD Medical Center - Hillcrest Hospital</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9CB9C"/>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Banner University Medical Center</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University of Chicago</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r>
              <a:tr h="348850">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UCI Medical Center</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A6A6A6"/>
                    </a:solidFill>
                  </a:tcPr>
                </a:tc>
                <a:tc>
                  <a:txBody>
                    <a:bodyPr/>
                    <a:lstStyle/>
                    <a:p>
                      <a:pPr indent="0" lvl="0" marL="0" rtl="0" algn="ctr">
                        <a:lnSpc>
                          <a:spcPct val="115000"/>
                        </a:lnSpc>
                        <a:spcBef>
                          <a:spcPts val="0"/>
                        </a:spcBef>
                        <a:spcAft>
                          <a:spcPts val="0"/>
                        </a:spcAft>
                        <a:buNone/>
                      </a:pPr>
                      <a:r>
                        <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9CB9C"/>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Children's National Medical Center</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University of Iowa Medical Center</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B6D7A8"/>
                    </a:solidFill>
                  </a:tcPr>
                </a:tc>
              </a:tr>
              <a:tr h="348850">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Hennepin County Medical Center</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A6A6A6"/>
                    </a:solidFill>
                  </a:tcPr>
                </a:tc>
                <a:tc>
                  <a:txBody>
                    <a:bodyPr/>
                    <a:lstStyle/>
                    <a:p>
                      <a:pPr indent="0" lvl="0" marL="0" rtl="0" algn="ctr">
                        <a:spcBef>
                          <a:spcPts val="0"/>
                        </a:spcBef>
                        <a:spcAft>
                          <a:spcPts val="0"/>
                        </a:spcAft>
                        <a:buNone/>
                      </a:pPr>
                      <a:r>
                        <a:t/>
                      </a:r>
                      <a:endParaRPr/>
                    </a:p>
                  </a:txBody>
                  <a:tcPr marT="19050" marB="19050" marR="28575" marL="28575" anchor="b">
                    <a:lnL cap="flat" cmpd="sng" w="105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9CB9C"/>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Nationwide Children's Hospital</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Stanford University Medical Center</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B6D7A8"/>
                    </a:solidFill>
                  </a:tcPr>
                </a:tc>
              </a:tr>
              <a:tr h="348850">
                <a:tc>
                  <a:txBody>
                    <a:bodyPr/>
                    <a:lstStyle/>
                    <a:p>
                      <a:pPr indent="0" lvl="0" marL="0" rtl="0" algn="ctr">
                        <a:lnSpc>
                          <a:spcPct val="115000"/>
                        </a:lnSpc>
                        <a:spcBef>
                          <a:spcPts val="0"/>
                        </a:spcBef>
                        <a:spcAft>
                          <a:spcPts val="0"/>
                        </a:spcAft>
                        <a:buNone/>
                      </a:pPr>
                      <a:r>
                        <a:rPr b="1" lang="en-US" sz="1000">
                          <a:solidFill>
                            <a:srgbClr val="000000"/>
                          </a:solidFill>
                          <a:latin typeface="Lexend"/>
                          <a:ea typeface="Lexend"/>
                          <a:cs typeface="Lexend"/>
                          <a:sym typeface="Lexend"/>
                        </a:rPr>
                        <a:t>Christiana Hospital</a:t>
                      </a:r>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A6A6A6"/>
                    </a:solidFill>
                  </a:tcPr>
                </a:tc>
                <a:tc>
                  <a:txBody>
                    <a:bodyPr/>
                    <a:lstStyle/>
                    <a:p>
                      <a:pPr indent="0" lvl="0" marL="0" rtl="0" algn="ctr">
                        <a:spcBef>
                          <a:spcPts val="0"/>
                        </a:spcBef>
                        <a:spcAft>
                          <a:spcPts val="0"/>
                        </a:spcAft>
                        <a:buNone/>
                      </a:pPr>
                      <a:r>
                        <a:t/>
                      </a:r>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9CB9C"/>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University of Minnesota </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Johns Hopkins Hospital</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B6D7A8"/>
                    </a:solidFill>
                  </a:tcPr>
                </a:tc>
              </a:tr>
              <a:tr h="348850">
                <a:tc>
                  <a:txBody>
                    <a:bodyPr/>
                    <a:lstStyle/>
                    <a:p>
                      <a:pPr indent="0" lvl="0" marL="0" rtl="0" algn="l">
                        <a:spcBef>
                          <a:spcPts val="0"/>
                        </a:spcBef>
                        <a:spcAft>
                          <a:spcPts val="0"/>
                        </a:spcAft>
                        <a:buNone/>
                      </a:pPr>
                      <a:r>
                        <a:t/>
                      </a:r>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A6A6A6"/>
                    </a:solidFill>
                  </a:tcPr>
                </a:tc>
                <a:tc>
                  <a:txBody>
                    <a:bodyPr/>
                    <a:lstStyle/>
                    <a:p>
                      <a:pPr indent="0" lvl="0" marL="0" rtl="0" algn="l">
                        <a:spcBef>
                          <a:spcPts val="0"/>
                        </a:spcBef>
                        <a:spcAft>
                          <a:spcPts val="0"/>
                        </a:spcAft>
                        <a:buNone/>
                      </a:pPr>
                      <a:r>
                        <a:t/>
                      </a:r>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9CB9C"/>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Children's Hospital of Wisconsin</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Rush University Medical Center</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B6D7A8"/>
                    </a:solidFill>
                  </a:tcPr>
                </a:tc>
              </a:tr>
              <a:tr h="317875">
                <a:tc>
                  <a:txBody>
                    <a:bodyPr/>
                    <a:lstStyle/>
                    <a:p>
                      <a:pPr indent="0" lvl="0" marL="0" rtl="0" algn="l">
                        <a:spcBef>
                          <a:spcPts val="0"/>
                        </a:spcBef>
                        <a:spcAft>
                          <a:spcPts val="0"/>
                        </a:spcAft>
                        <a:buNone/>
                      </a:pPr>
                      <a:r>
                        <a:t/>
                      </a:r>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A6A6A6"/>
                    </a:solidFill>
                  </a:tcPr>
                </a:tc>
                <a:tc>
                  <a:txBody>
                    <a:bodyPr/>
                    <a:lstStyle/>
                    <a:p>
                      <a:pPr indent="0" lvl="0" marL="0" rtl="0" algn="l">
                        <a:spcBef>
                          <a:spcPts val="0"/>
                        </a:spcBef>
                        <a:spcAft>
                          <a:spcPts val="0"/>
                        </a:spcAft>
                        <a:buNone/>
                      </a:pPr>
                      <a:r>
                        <a:t/>
                      </a:r>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9CB9C"/>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Nemours Children’s Hospital</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Jeanes Hospital</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B6D7A8"/>
                    </a:solidFill>
                  </a:tcPr>
                </a:tc>
              </a:tr>
              <a:tr h="317875">
                <a:tc>
                  <a:txBody>
                    <a:bodyPr/>
                    <a:lstStyle/>
                    <a:p>
                      <a:pPr indent="0" lvl="0" marL="0" rtl="0" algn="l">
                        <a:spcBef>
                          <a:spcPts val="0"/>
                        </a:spcBef>
                        <a:spcAft>
                          <a:spcPts val="0"/>
                        </a:spcAft>
                        <a:buNone/>
                      </a:pPr>
                      <a:r>
                        <a:t/>
                      </a:r>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A6A6A6"/>
                    </a:solidFill>
                  </a:tcPr>
                </a:tc>
                <a:tc>
                  <a:txBody>
                    <a:bodyPr/>
                    <a:lstStyle/>
                    <a:p>
                      <a:pPr indent="0" lvl="0" marL="0" rtl="0" algn="l">
                        <a:spcBef>
                          <a:spcPts val="0"/>
                        </a:spcBef>
                        <a:spcAft>
                          <a:spcPts val="0"/>
                        </a:spcAft>
                        <a:buNone/>
                      </a:pPr>
                      <a:r>
                        <a:t/>
                      </a:r>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9CB9C"/>
                    </a:solidFill>
                  </a:tcPr>
                </a:tc>
                <a:tc>
                  <a:txBody>
                    <a:bodyPr/>
                    <a:lstStyle/>
                    <a:p>
                      <a:pPr indent="0" lvl="0" marL="0" rtl="0" algn="ctr">
                        <a:lnSpc>
                          <a:spcPct val="115000"/>
                        </a:lnSpc>
                        <a:spcBef>
                          <a:spcPts val="0"/>
                        </a:spcBef>
                        <a:spcAft>
                          <a:spcPts val="0"/>
                        </a:spcAft>
                        <a:buNone/>
                      </a:pPr>
                      <a:r>
                        <a:rPr b="1" lang="en-US" sz="1000">
                          <a:solidFill>
                            <a:schemeClr val="dk1"/>
                          </a:solidFill>
                          <a:latin typeface="Lexend"/>
                          <a:ea typeface="Lexend"/>
                          <a:cs typeface="Lexend"/>
                          <a:sym typeface="Lexend"/>
                        </a:rPr>
                        <a:t>Univ. of Cincinnati Medical Center</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B6D7A8"/>
                    </a:solidFill>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pic>
        <p:nvPicPr>
          <p:cNvPr descr="A close-up of a logo&#10;&#10;AI-generated content may be incorrect." id="431" name="Google Shape;431;g3f98de8fa79_0_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432" name="Google Shape;432;g3f98de8fa79_0_1"/>
          <p:cNvSpPr txBox="1"/>
          <p:nvPr/>
        </p:nvSpPr>
        <p:spPr>
          <a:xfrm>
            <a:off x="414775" y="415075"/>
            <a:ext cx="8912100" cy="754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700"/>
              <a:buFont typeface="Arial"/>
              <a:buNone/>
            </a:pPr>
            <a:r>
              <a:rPr b="0" i="0" lang="en-US" sz="3700" u="none" cap="none" strike="noStrike">
                <a:solidFill>
                  <a:schemeClr val="dk1"/>
                </a:solidFill>
                <a:latin typeface="Arial"/>
                <a:ea typeface="Arial"/>
                <a:cs typeface="Arial"/>
                <a:sym typeface="Arial"/>
              </a:rPr>
              <a:t>Sites pending CIRB Submission </a:t>
            </a:r>
            <a:endParaRPr b="0" i="0" sz="3700" u="none" cap="none" strike="noStrike">
              <a:solidFill>
                <a:schemeClr val="dk1"/>
              </a:solidFill>
              <a:latin typeface="Arial"/>
              <a:ea typeface="Arial"/>
              <a:cs typeface="Arial"/>
              <a:sym typeface="Arial"/>
            </a:endParaRPr>
          </a:p>
        </p:txBody>
      </p:sp>
      <p:graphicFrame>
        <p:nvGraphicFramePr>
          <p:cNvPr id="433" name="Google Shape;433;g3f98de8fa79_0_1"/>
          <p:cNvGraphicFramePr/>
          <p:nvPr/>
        </p:nvGraphicFramePr>
        <p:xfrm>
          <a:off x="1370538" y="2370913"/>
          <a:ext cx="3000000" cy="3000000"/>
        </p:xfrm>
        <a:graphic>
          <a:graphicData uri="http://schemas.openxmlformats.org/drawingml/2006/table">
            <a:tbl>
              <a:tblPr>
                <a:noFill/>
                <a:tableStyleId>{A338BB16-EC50-4C74-9D4E-88824C1CD6FF}</a:tableStyleId>
              </a:tblPr>
              <a:tblGrid>
                <a:gridCol w="3141025"/>
                <a:gridCol w="3154950"/>
                <a:gridCol w="3154950"/>
              </a:tblGrid>
              <a:tr h="599025">
                <a:tc>
                  <a:txBody>
                    <a:bodyPr/>
                    <a:lstStyle/>
                    <a:p>
                      <a:pPr indent="0" lvl="0" marL="0" rtl="0" algn="ctr">
                        <a:spcBef>
                          <a:spcPts val="0"/>
                        </a:spcBef>
                        <a:spcAft>
                          <a:spcPts val="0"/>
                        </a:spcAft>
                        <a:buNone/>
                      </a:pPr>
                      <a:r>
                        <a:rPr b="1" lang="en-US" sz="1300"/>
                        <a:t>Central EFIC Activities Pending </a:t>
                      </a:r>
                      <a:endParaRPr b="1" sz="1300">
                        <a:solidFill>
                          <a:srgbClr val="000000"/>
                        </a:solidFill>
                      </a:endParaRPr>
                    </a:p>
                    <a:p>
                      <a:pPr indent="0" lvl="0" marL="0" rtl="0" algn="ctr">
                        <a:spcBef>
                          <a:spcPts val="0"/>
                        </a:spcBef>
                        <a:spcAft>
                          <a:spcPts val="0"/>
                        </a:spcAft>
                        <a:buNone/>
                      </a:pPr>
                      <a:r>
                        <a:rPr b="1" lang="en-US" sz="1300">
                          <a:solidFill>
                            <a:srgbClr val="000000"/>
                          </a:solidFill>
                        </a:rPr>
                        <a:t>(</a:t>
                      </a:r>
                      <a:r>
                        <a:rPr b="1" lang="en-US" sz="1300"/>
                        <a:t>3</a:t>
                      </a:r>
                      <a:r>
                        <a:rPr b="1" lang="en-US" sz="1300">
                          <a:solidFill>
                            <a:srgbClr val="000000"/>
                          </a:solidFill>
                        </a:rPr>
                        <a:t>)</a:t>
                      </a:r>
                      <a:endParaRPr b="1" sz="1300">
                        <a:solidFill>
                          <a:srgbClr val="000000"/>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CCCCCC"/>
                      </a:solidFill>
                      <a:prstDash val="solid"/>
                      <a:round/>
                      <a:headEnd len="sm" w="sm" type="none"/>
                      <a:tailEnd len="sm" w="sm" type="none"/>
                    </a:lnT>
                    <a:lnB cap="flat" cmpd="sng" w="28575">
                      <a:solidFill>
                        <a:srgbClr val="D9D9D9"/>
                      </a:solidFill>
                      <a:prstDash val="solid"/>
                      <a:round/>
                      <a:headEnd len="sm" w="sm" type="none"/>
                      <a:tailEnd len="sm" w="sm" type="none"/>
                    </a:lnB>
                    <a:solidFill>
                      <a:srgbClr val="E8E8E8"/>
                    </a:solidFill>
                  </a:tcPr>
                </a:tc>
                <a:tc>
                  <a:txBody>
                    <a:bodyPr/>
                    <a:lstStyle/>
                    <a:p>
                      <a:pPr indent="0" lvl="0" marL="0" rtl="0" algn="ctr">
                        <a:spcBef>
                          <a:spcPts val="0"/>
                        </a:spcBef>
                        <a:spcAft>
                          <a:spcPts val="0"/>
                        </a:spcAft>
                        <a:buNone/>
                      </a:pPr>
                      <a:r>
                        <a:rPr b="1" lang="en-US" sz="1300">
                          <a:solidFill>
                            <a:srgbClr val="000000"/>
                          </a:solidFill>
                        </a:rPr>
                        <a:t>EFIC Activities </a:t>
                      </a:r>
                      <a:r>
                        <a:rPr b="1" lang="en-US" sz="1300"/>
                        <a:t>in Process</a:t>
                      </a:r>
                      <a:endParaRPr b="1" sz="1300"/>
                    </a:p>
                    <a:p>
                      <a:pPr indent="0" lvl="0" marL="0" rtl="0" algn="ctr">
                        <a:spcBef>
                          <a:spcPts val="0"/>
                        </a:spcBef>
                        <a:spcAft>
                          <a:spcPts val="0"/>
                        </a:spcAft>
                        <a:buNone/>
                      </a:pPr>
                      <a:r>
                        <a:rPr b="1" lang="en-US" sz="1300"/>
                        <a:t>(5)</a:t>
                      </a:r>
                      <a:endParaRPr b="1" sz="13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10575">
                      <a:solidFill>
                        <a:srgbClr val="CCCCCC"/>
                      </a:solidFill>
                      <a:prstDash val="solid"/>
                      <a:round/>
                      <a:headEnd len="sm" w="sm" type="none"/>
                      <a:tailEnd len="sm" w="sm" type="none"/>
                    </a:lnB>
                    <a:solidFill>
                      <a:srgbClr val="E8E8E8"/>
                    </a:solidFill>
                  </a:tcPr>
                </a:tc>
                <a:tc>
                  <a:txBody>
                    <a:bodyPr/>
                    <a:lstStyle/>
                    <a:p>
                      <a:pPr indent="0" lvl="0" marL="0" rtl="0" algn="ctr">
                        <a:spcBef>
                          <a:spcPts val="0"/>
                        </a:spcBef>
                        <a:spcAft>
                          <a:spcPts val="0"/>
                        </a:spcAft>
                        <a:buNone/>
                      </a:pPr>
                      <a:r>
                        <a:rPr b="1" lang="en-US" sz="1300"/>
                        <a:t>EFIC Complete</a:t>
                      </a:r>
                      <a:endParaRPr b="1" sz="1300"/>
                    </a:p>
                    <a:p>
                      <a:pPr indent="0" lvl="0" marL="0" rtl="0" algn="ctr">
                        <a:spcBef>
                          <a:spcPts val="0"/>
                        </a:spcBef>
                        <a:spcAft>
                          <a:spcPts val="0"/>
                        </a:spcAft>
                        <a:buNone/>
                      </a:pPr>
                      <a:r>
                        <a:rPr b="1" lang="en-US" sz="1300"/>
                        <a:t>(4)</a:t>
                      </a:r>
                      <a:endParaRPr b="1" sz="13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10575">
                      <a:solidFill>
                        <a:srgbClr val="E8E8E8"/>
                      </a:solidFill>
                      <a:prstDash val="solid"/>
                      <a:round/>
                      <a:headEnd len="sm" w="sm" type="none"/>
                      <a:tailEnd len="sm" w="sm" type="none"/>
                    </a:lnB>
                    <a:solidFill>
                      <a:srgbClr val="E8E8E8"/>
                    </a:solidFill>
                  </a:tcPr>
                </a:tc>
              </a:tr>
              <a:tr h="273575">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Medical University of South Carolina</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28575">
                      <a:solidFill>
                        <a:srgbClr val="D9D9D9"/>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Massachusetts General Hospital</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6B26B"/>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VCU Medical Center</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E8E8E8"/>
                      </a:solidFill>
                      <a:prstDash val="solid"/>
                      <a:round/>
                      <a:headEnd len="sm" w="sm" type="none"/>
                      <a:tailEnd len="sm" w="sm" type="none"/>
                    </a:lnT>
                    <a:lnB cap="flat" cmpd="sng" w="10575">
                      <a:solidFill>
                        <a:srgbClr val="CCCCCC"/>
                      </a:solidFill>
                      <a:prstDash val="solid"/>
                      <a:round/>
                      <a:headEnd len="sm" w="sm" type="none"/>
                      <a:tailEnd len="sm" w="sm" type="none"/>
                    </a:lnB>
                    <a:solidFill>
                      <a:srgbClr val="B6D7A8"/>
                    </a:solidFill>
                  </a:tcPr>
                </a:tc>
              </a:tr>
              <a:tr h="281900">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Baystate Medical Center</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SUNY Upstate Medical University</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6B26B"/>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University of New Mexico Hospital</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B6D7A8"/>
                    </a:solidFill>
                  </a:tcPr>
                </a:tc>
              </a:tr>
              <a:tr h="281900">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Kings County Hospital</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AHN Allegheny General Hospital</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6B26B"/>
                    </a:solidFill>
                  </a:tcPr>
                </a:tc>
                <a:tc>
                  <a:txBody>
                    <a:bodyPr/>
                    <a:lstStyle/>
                    <a:p>
                      <a:pPr indent="0" lvl="0" marL="0" rtl="0" algn="ctr">
                        <a:lnSpc>
                          <a:spcPct val="115000"/>
                        </a:lnSpc>
                        <a:spcBef>
                          <a:spcPts val="0"/>
                        </a:spcBef>
                        <a:spcAft>
                          <a:spcPts val="0"/>
                        </a:spcAft>
                        <a:buNone/>
                      </a:pPr>
                      <a:r>
                        <a:rPr b="1" lang="en-US" sz="1000">
                          <a:solidFill>
                            <a:srgbClr val="000000"/>
                          </a:solidFill>
                          <a:latin typeface="Lexend"/>
                          <a:ea typeface="Lexend"/>
                          <a:cs typeface="Lexend"/>
                          <a:sym typeface="Lexend"/>
                        </a:rPr>
                        <a:t>University of Pennsylvania &amp; Penn Presbyterian</a:t>
                      </a:r>
                      <a:endParaRPr/>
                    </a:p>
                  </a:txBody>
                  <a:tcPr marT="19050" marB="19050" marR="28575" marL="28575" anchor="b">
                    <a:lnL cap="flat" cmpd="sng" w="105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r>
              <a:tr h="281900">
                <a:tc>
                  <a:txBody>
                    <a:bodyPr/>
                    <a:lstStyle/>
                    <a:p>
                      <a:pPr indent="0" lvl="0" marL="0" rtl="0" algn="l">
                        <a:spcBef>
                          <a:spcPts val="0"/>
                        </a:spcBef>
                        <a:spcAft>
                          <a:spcPts val="0"/>
                        </a:spcAft>
                        <a:buNone/>
                      </a:pPr>
                      <a:r>
                        <a:t/>
                      </a:r>
                      <a:endParaRPr/>
                    </a:p>
                  </a:txBody>
                  <a:tcPr marT="19050" marB="19050" marR="28575" marL="28575" anchor="b">
                    <a:lnL cap="flat" cmpd="sng" w="952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University Medical Center New Orleans</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6B26B"/>
                    </a:solidFill>
                  </a:tcPr>
                </a:tc>
                <a:tc>
                  <a:txBody>
                    <a:bodyPr/>
                    <a:lstStyle/>
                    <a:p>
                      <a:pPr indent="0" lvl="0" marL="0" rtl="0" algn="ctr">
                        <a:lnSpc>
                          <a:spcPct val="115000"/>
                        </a:lnSpc>
                        <a:spcBef>
                          <a:spcPts val="0"/>
                        </a:spcBef>
                        <a:spcAft>
                          <a:spcPts val="0"/>
                        </a:spcAft>
                        <a:buNone/>
                      </a:pPr>
                      <a:r>
                        <a:rPr b="1" lang="en-US" sz="1000">
                          <a:solidFill>
                            <a:srgbClr val="000000"/>
                          </a:solidFill>
                          <a:latin typeface="Lexend"/>
                          <a:ea typeface="Lexend"/>
                          <a:cs typeface="Lexend"/>
                          <a:sym typeface="Lexend"/>
                        </a:rPr>
                        <a:t>Cooper University Hospital</a:t>
                      </a:r>
                      <a:endParaRPr/>
                    </a:p>
                  </a:txBody>
                  <a:tcPr marT="19050" marB="19050" marR="28575" marL="28575" anchor="b">
                    <a:lnL cap="flat" cmpd="sng" w="105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r>
              <a:tr h="281900">
                <a:tc>
                  <a:txBody>
                    <a:bodyPr/>
                    <a:lstStyle/>
                    <a:p>
                      <a:pPr indent="0" lvl="0" marL="0" rtl="0" algn="l">
                        <a:spcBef>
                          <a:spcPts val="0"/>
                        </a:spcBef>
                        <a:spcAft>
                          <a:spcPts val="0"/>
                        </a:spcAft>
                        <a:buNone/>
                      </a:pPr>
                      <a:r>
                        <a:t/>
                      </a:r>
                      <a:endParaRPr/>
                    </a:p>
                  </a:txBody>
                  <a:tcPr marT="19050" marB="19050" marR="28575" marL="28575" anchor="b">
                    <a:lnL cap="flat" cmpd="sng" w="952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Children's Medical Center UTSW</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6B26B"/>
                    </a:solidFill>
                  </a:tcPr>
                </a:tc>
                <a:tc>
                  <a:txBody>
                    <a:bodyPr/>
                    <a:lstStyle/>
                    <a:p>
                      <a:pPr indent="0" lvl="0" marL="0" rtl="0" algn="ctr">
                        <a:lnSpc>
                          <a:spcPct val="115000"/>
                        </a:lnSpc>
                        <a:spcBef>
                          <a:spcPts val="0"/>
                        </a:spcBef>
                        <a:spcAft>
                          <a:spcPts val="0"/>
                        </a:spcAft>
                        <a:buNone/>
                      </a:pPr>
                      <a:r>
                        <a:t/>
                      </a:r>
                      <a:endParaRPr b="1" sz="1000">
                        <a:solidFill>
                          <a:srgbClr val="000000"/>
                        </a:solidFill>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g3fa044c6ed7_2_13"/>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US">
                <a:solidFill>
                  <a:srgbClr val="743192"/>
                </a:solidFill>
                <a:latin typeface="Arial"/>
                <a:ea typeface="Arial"/>
                <a:cs typeface="Arial"/>
                <a:sym typeface="Arial"/>
              </a:rPr>
              <a:t>Site Readiness</a:t>
            </a:r>
            <a:endParaRPr/>
          </a:p>
        </p:txBody>
      </p:sp>
      <p:sp>
        <p:nvSpPr>
          <p:cNvPr id="440" name="Google Shape;440;g3fa044c6ed7_2_13"/>
          <p:cNvSpPr txBox="1"/>
          <p:nvPr/>
        </p:nvSpPr>
        <p:spPr>
          <a:xfrm>
            <a:off x="598450" y="1534825"/>
            <a:ext cx="11356500" cy="4488300"/>
          </a:xfrm>
          <a:prstGeom prst="rect">
            <a:avLst/>
          </a:prstGeom>
          <a:noFill/>
          <a:ln>
            <a:noFill/>
          </a:ln>
        </p:spPr>
        <p:txBody>
          <a:bodyPr anchorCtr="0" anchor="t" bIns="91425" lIns="91425" spcFirstLastPara="1" rIns="91425" wrap="square" tIns="91425">
            <a:spAutoFit/>
          </a:bodyPr>
          <a:lstStyle/>
          <a:p>
            <a:pPr indent="-368300" lvl="0" marL="457200" rtl="0" algn="l">
              <a:lnSpc>
                <a:spcPct val="115000"/>
              </a:lnSpc>
              <a:spcBef>
                <a:spcPts val="0"/>
              </a:spcBef>
              <a:spcAft>
                <a:spcPts val="0"/>
              </a:spcAft>
              <a:buClr>
                <a:schemeClr val="dk1"/>
              </a:buClr>
              <a:buSzPts val="2200"/>
              <a:buChar char="●"/>
            </a:pPr>
            <a:r>
              <a:rPr lang="en-US" sz="2200">
                <a:solidFill>
                  <a:schemeClr val="dk1"/>
                </a:solidFill>
              </a:rPr>
              <a:t>Upload all outstanding regulatory documents</a:t>
            </a:r>
            <a:endParaRPr sz="2200">
              <a:solidFill>
                <a:schemeClr val="dk1"/>
              </a:solidFill>
            </a:endParaRPr>
          </a:p>
          <a:p>
            <a:pPr indent="-368300" lvl="1" marL="914400" rtl="0" algn="l">
              <a:lnSpc>
                <a:spcPct val="115000"/>
              </a:lnSpc>
              <a:spcBef>
                <a:spcPts val="0"/>
              </a:spcBef>
              <a:spcAft>
                <a:spcPts val="0"/>
              </a:spcAft>
              <a:buClr>
                <a:schemeClr val="dk1"/>
              </a:buClr>
              <a:buSzPts val="2200"/>
              <a:buChar char="○"/>
            </a:pPr>
            <a:r>
              <a:rPr lang="en-US" sz="2200">
                <a:solidFill>
                  <a:schemeClr val="dk1"/>
                </a:solidFill>
              </a:rPr>
              <a:t>Site documents</a:t>
            </a:r>
            <a:endParaRPr sz="2200">
              <a:solidFill>
                <a:schemeClr val="dk1"/>
              </a:solidFill>
            </a:endParaRPr>
          </a:p>
          <a:p>
            <a:pPr indent="-368300" lvl="1" marL="914400" rtl="0" algn="l">
              <a:lnSpc>
                <a:spcPct val="115000"/>
              </a:lnSpc>
              <a:spcBef>
                <a:spcPts val="0"/>
              </a:spcBef>
              <a:spcAft>
                <a:spcPts val="0"/>
              </a:spcAft>
              <a:buClr>
                <a:schemeClr val="dk1"/>
              </a:buClr>
              <a:buSzPts val="2200"/>
              <a:buChar char="○"/>
            </a:pPr>
            <a:r>
              <a:rPr lang="en-US" sz="2200">
                <a:solidFill>
                  <a:schemeClr val="dk1"/>
                </a:solidFill>
              </a:rPr>
              <a:t>Study team trainings and people documents</a:t>
            </a:r>
            <a:endParaRPr sz="2200">
              <a:solidFill>
                <a:schemeClr val="dk1"/>
              </a:solidFill>
            </a:endParaRPr>
          </a:p>
          <a:p>
            <a:pPr indent="0" lvl="0" marL="457200" rtl="0" algn="l">
              <a:lnSpc>
                <a:spcPct val="115000"/>
              </a:lnSpc>
              <a:spcBef>
                <a:spcPts val="0"/>
              </a:spcBef>
              <a:spcAft>
                <a:spcPts val="0"/>
              </a:spcAft>
              <a:buNone/>
            </a:pPr>
            <a:r>
              <a:t/>
            </a:r>
            <a:endParaRPr sz="1300">
              <a:solidFill>
                <a:schemeClr val="dk1"/>
              </a:solidFill>
            </a:endParaRPr>
          </a:p>
          <a:p>
            <a:pPr indent="-368300" lvl="0" marL="457200" rtl="0" algn="l">
              <a:lnSpc>
                <a:spcPct val="115000"/>
              </a:lnSpc>
              <a:spcBef>
                <a:spcPts val="0"/>
              </a:spcBef>
              <a:spcAft>
                <a:spcPts val="0"/>
              </a:spcAft>
              <a:buClr>
                <a:schemeClr val="dk1"/>
              </a:buClr>
              <a:buSzPts val="2200"/>
              <a:buChar char="●"/>
            </a:pPr>
            <a:r>
              <a:rPr lang="en-US" sz="2200">
                <a:solidFill>
                  <a:schemeClr val="dk1"/>
                </a:solidFill>
              </a:rPr>
              <a:t>Ensure eDOA is up to date</a:t>
            </a:r>
            <a:endParaRPr sz="2200">
              <a:solidFill>
                <a:schemeClr val="dk1"/>
              </a:solidFill>
            </a:endParaRPr>
          </a:p>
          <a:p>
            <a:pPr indent="-368300" lvl="1" marL="914400" rtl="0" algn="l">
              <a:lnSpc>
                <a:spcPct val="115000"/>
              </a:lnSpc>
              <a:spcBef>
                <a:spcPts val="0"/>
              </a:spcBef>
              <a:spcAft>
                <a:spcPts val="0"/>
              </a:spcAft>
              <a:buClr>
                <a:schemeClr val="dk1"/>
              </a:buClr>
              <a:buSzPts val="2200"/>
              <a:buChar char="○"/>
            </a:pPr>
            <a:r>
              <a:rPr lang="en-US" sz="2200">
                <a:solidFill>
                  <a:schemeClr val="dk1"/>
                </a:solidFill>
              </a:rPr>
              <a:t>Study pharmacist on the eDOA with Training and documentation</a:t>
            </a:r>
            <a:endParaRPr sz="2200">
              <a:solidFill>
                <a:schemeClr val="dk1"/>
              </a:solidFill>
            </a:endParaRPr>
          </a:p>
          <a:p>
            <a:pPr indent="0" lvl="0" marL="457200" rtl="0" algn="l">
              <a:lnSpc>
                <a:spcPct val="115000"/>
              </a:lnSpc>
              <a:spcBef>
                <a:spcPts val="0"/>
              </a:spcBef>
              <a:spcAft>
                <a:spcPts val="0"/>
              </a:spcAft>
              <a:buNone/>
            </a:pPr>
            <a:r>
              <a:t/>
            </a:r>
            <a:endParaRPr sz="1300">
              <a:solidFill>
                <a:schemeClr val="dk1"/>
              </a:solidFill>
            </a:endParaRPr>
          </a:p>
          <a:p>
            <a:pPr indent="-368300" lvl="0" marL="457200" rtl="0" algn="l">
              <a:lnSpc>
                <a:spcPct val="115000"/>
              </a:lnSpc>
              <a:spcBef>
                <a:spcPts val="0"/>
              </a:spcBef>
              <a:spcAft>
                <a:spcPts val="0"/>
              </a:spcAft>
              <a:buClr>
                <a:schemeClr val="dk1"/>
              </a:buClr>
              <a:buSzPts val="2200"/>
              <a:buChar char="●"/>
            </a:pPr>
            <a:r>
              <a:rPr lang="en-US" sz="2200">
                <a:solidFill>
                  <a:schemeClr val="dk1"/>
                </a:solidFill>
              </a:rPr>
              <a:t>Input site addresses / IP shipping address</a:t>
            </a:r>
            <a:endParaRPr sz="2200">
              <a:solidFill>
                <a:schemeClr val="dk1"/>
              </a:solidFill>
            </a:endParaRPr>
          </a:p>
          <a:p>
            <a:pPr indent="-368300" lvl="1" marL="914400" rtl="0" algn="l">
              <a:lnSpc>
                <a:spcPct val="115000"/>
              </a:lnSpc>
              <a:spcBef>
                <a:spcPts val="0"/>
              </a:spcBef>
              <a:spcAft>
                <a:spcPts val="0"/>
              </a:spcAft>
              <a:buClr>
                <a:schemeClr val="dk1"/>
              </a:buClr>
              <a:buSzPts val="2200"/>
              <a:buChar char="○"/>
            </a:pPr>
            <a:r>
              <a:rPr lang="en-US" sz="2200">
                <a:solidFill>
                  <a:schemeClr val="dk1"/>
                </a:solidFill>
              </a:rPr>
              <a:t>IP shipping address and regulatory documents need to match</a:t>
            </a:r>
            <a:endParaRPr sz="2200">
              <a:solidFill>
                <a:schemeClr val="dk1"/>
              </a:solidFill>
            </a:endParaRPr>
          </a:p>
          <a:p>
            <a:pPr indent="0" lvl="0" marL="0" rtl="0" algn="l">
              <a:lnSpc>
                <a:spcPct val="115000"/>
              </a:lnSpc>
              <a:spcBef>
                <a:spcPts val="0"/>
              </a:spcBef>
              <a:spcAft>
                <a:spcPts val="0"/>
              </a:spcAft>
              <a:buNone/>
            </a:pPr>
            <a:r>
              <a:t/>
            </a:r>
            <a:endParaRPr sz="2200">
              <a:solidFill>
                <a:schemeClr val="dk1"/>
              </a:solidFill>
            </a:endParaRPr>
          </a:p>
          <a:p>
            <a:pPr indent="-368300" lvl="0" marL="457200" rtl="0" algn="l">
              <a:lnSpc>
                <a:spcPct val="115000"/>
              </a:lnSpc>
              <a:spcBef>
                <a:spcPts val="0"/>
              </a:spcBef>
              <a:spcAft>
                <a:spcPts val="0"/>
              </a:spcAft>
              <a:buClr>
                <a:schemeClr val="dk1"/>
              </a:buClr>
              <a:buSzPts val="2200"/>
              <a:buChar char="●"/>
            </a:pPr>
            <a:r>
              <a:rPr lang="en-US" sz="2200">
                <a:solidFill>
                  <a:schemeClr val="dk1"/>
                </a:solidFill>
              </a:rPr>
              <a:t>Clinical &amp; Pharmacy workflow</a:t>
            </a:r>
            <a:endParaRPr sz="2200">
              <a:solidFill>
                <a:schemeClr val="dk1"/>
              </a:solidFill>
            </a:endParaRPr>
          </a:p>
          <a:p>
            <a:pPr indent="-368300" lvl="1" marL="914400" rtl="0" algn="l">
              <a:lnSpc>
                <a:spcPct val="115000"/>
              </a:lnSpc>
              <a:spcBef>
                <a:spcPts val="0"/>
              </a:spcBef>
              <a:spcAft>
                <a:spcPts val="0"/>
              </a:spcAft>
              <a:buClr>
                <a:schemeClr val="dk1"/>
              </a:buClr>
              <a:buSzPts val="2200"/>
              <a:buChar char="○"/>
            </a:pPr>
            <a:r>
              <a:rPr lang="en-US" sz="2200">
                <a:solidFill>
                  <a:schemeClr val="dk1"/>
                </a:solidFill>
              </a:rPr>
              <a:t>Order sets and drug administration </a:t>
            </a:r>
            <a:endParaRPr sz="22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g3fa044c6ed7_2_19"/>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US">
                <a:solidFill>
                  <a:srgbClr val="743192"/>
                </a:solidFill>
                <a:latin typeface="Arial"/>
                <a:ea typeface="Arial"/>
                <a:cs typeface="Arial"/>
                <a:sym typeface="Arial"/>
              </a:rPr>
              <a:t>Following CIRB approval</a:t>
            </a:r>
            <a:endParaRPr/>
          </a:p>
        </p:txBody>
      </p:sp>
      <p:sp>
        <p:nvSpPr>
          <p:cNvPr id="447" name="Google Shape;447;g3fa044c6ed7_2_19"/>
          <p:cNvSpPr txBox="1"/>
          <p:nvPr/>
        </p:nvSpPr>
        <p:spPr>
          <a:xfrm>
            <a:off x="598450" y="1534825"/>
            <a:ext cx="11356500" cy="4806900"/>
          </a:xfrm>
          <a:prstGeom prst="rect">
            <a:avLst/>
          </a:prstGeom>
          <a:noFill/>
          <a:ln>
            <a:noFill/>
          </a:ln>
        </p:spPr>
        <p:txBody>
          <a:bodyPr anchorCtr="0" anchor="t" bIns="91425" lIns="91425" spcFirstLastPara="1" rIns="91425" wrap="square" tIns="91425">
            <a:spAutoFit/>
          </a:bodyPr>
          <a:lstStyle/>
          <a:p>
            <a:pPr indent="-368300" lvl="0" marL="457200" rtl="0" algn="l">
              <a:lnSpc>
                <a:spcPct val="115000"/>
              </a:lnSpc>
              <a:spcBef>
                <a:spcPts val="0"/>
              </a:spcBef>
              <a:spcAft>
                <a:spcPts val="0"/>
              </a:spcAft>
              <a:buClr>
                <a:schemeClr val="dk1"/>
              </a:buClr>
              <a:buSzPts val="2200"/>
              <a:buChar char="●"/>
            </a:pPr>
            <a:r>
              <a:rPr lang="en-US" sz="2200">
                <a:solidFill>
                  <a:schemeClr val="dk1"/>
                </a:solidFill>
              </a:rPr>
              <a:t>Schedule your readiness call</a:t>
            </a:r>
            <a:endParaRPr sz="2200">
              <a:solidFill>
                <a:schemeClr val="dk1"/>
              </a:solidFill>
            </a:endParaRPr>
          </a:p>
          <a:p>
            <a:pPr indent="-368300" lvl="1" marL="914400" rtl="0" algn="l">
              <a:lnSpc>
                <a:spcPct val="115000"/>
              </a:lnSpc>
              <a:spcBef>
                <a:spcPts val="0"/>
              </a:spcBef>
              <a:spcAft>
                <a:spcPts val="0"/>
              </a:spcAft>
              <a:buClr>
                <a:schemeClr val="dk1"/>
              </a:buClr>
              <a:buSzPts val="2200"/>
              <a:buChar char="○"/>
            </a:pPr>
            <a:r>
              <a:rPr lang="en-US" sz="2200">
                <a:solidFill>
                  <a:schemeClr val="dk1"/>
                </a:solidFill>
              </a:rPr>
              <a:t>2-4 weeks </a:t>
            </a:r>
            <a:endParaRPr sz="2200">
              <a:solidFill>
                <a:schemeClr val="dk1"/>
              </a:solidFill>
            </a:endParaRPr>
          </a:p>
          <a:p>
            <a:pPr indent="0" lvl="0" marL="457200" rtl="0" algn="l">
              <a:lnSpc>
                <a:spcPct val="115000"/>
              </a:lnSpc>
              <a:spcBef>
                <a:spcPts val="0"/>
              </a:spcBef>
              <a:spcAft>
                <a:spcPts val="0"/>
              </a:spcAft>
              <a:buNone/>
            </a:pPr>
            <a:r>
              <a:t/>
            </a:r>
            <a:endParaRPr sz="2200">
              <a:solidFill>
                <a:schemeClr val="dk1"/>
              </a:solidFill>
            </a:endParaRPr>
          </a:p>
          <a:p>
            <a:pPr indent="-368300" lvl="0" marL="457200" rtl="0" algn="l">
              <a:lnSpc>
                <a:spcPct val="115000"/>
              </a:lnSpc>
              <a:spcBef>
                <a:spcPts val="0"/>
              </a:spcBef>
              <a:spcAft>
                <a:spcPts val="0"/>
              </a:spcAft>
              <a:buClr>
                <a:schemeClr val="dk1"/>
              </a:buClr>
              <a:buSzPts val="2200"/>
              <a:buChar char="●"/>
            </a:pPr>
            <a:r>
              <a:rPr lang="en-US" sz="2200">
                <a:solidFill>
                  <a:schemeClr val="dk1"/>
                </a:solidFill>
              </a:rPr>
              <a:t>Pharmacy ready for drug </a:t>
            </a:r>
            <a:endParaRPr sz="2200">
              <a:solidFill>
                <a:schemeClr val="dk1"/>
              </a:solidFill>
            </a:endParaRPr>
          </a:p>
          <a:p>
            <a:pPr indent="0" lvl="0" marL="457200" rtl="0" algn="l">
              <a:lnSpc>
                <a:spcPct val="115000"/>
              </a:lnSpc>
              <a:spcBef>
                <a:spcPts val="0"/>
              </a:spcBef>
              <a:spcAft>
                <a:spcPts val="0"/>
              </a:spcAft>
              <a:buNone/>
            </a:pPr>
            <a:r>
              <a:t/>
            </a:r>
            <a:endParaRPr sz="2200">
              <a:solidFill>
                <a:schemeClr val="dk1"/>
              </a:solidFill>
            </a:endParaRPr>
          </a:p>
          <a:p>
            <a:pPr indent="-368300" lvl="0" marL="457200" rtl="0" algn="l">
              <a:lnSpc>
                <a:spcPct val="115000"/>
              </a:lnSpc>
              <a:spcBef>
                <a:spcPts val="0"/>
              </a:spcBef>
              <a:spcAft>
                <a:spcPts val="0"/>
              </a:spcAft>
              <a:buClr>
                <a:schemeClr val="dk1"/>
              </a:buClr>
              <a:buSzPts val="2200"/>
              <a:buChar char="●"/>
            </a:pPr>
            <a:r>
              <a:rPr lang="en-US" sz="2200">
                <a:solidFill>
                  <a:schemeClr val="dk1"/>
                </a:solidFill>
              </a:rPr>
              <a:t>Clinical team training is completed</a:t>
            </a:r>
            <a:endParaRPr sz="2200">
              <a:solidFill>
                <a:schemeClr val="dk1"/>
              </a:solidFill>
            </a:endParaRPr>
          </a:p>
          <a:p>
            <a:pPr indent="0" lvl="0" marL="457200" rtl="0" algn="l">
              <a:lnSpc>
                <a:spcPct val="115000"/>
              </a:lnSpc>
              <a:spcBef>
                <a:spcPts val="0"/>
              </a:spcBef>
              <a:spcAft>
                <a:spcPts val="0"/>
              </a:spcAft>
              <a:buNone/>
            </a:pPr>
            <a:r>
              <a:t/>
            </a:r>
            <a:endParaRPr sz="2200">
              <a:solidFill>
                <a:schemeClr val="dk1"/>
              </a:solidFill>
            </a:endParaRPr>
          </a:p>
          <a:p>
            <a:pPr indent="-368300" lvl="0" marL="457200" rtl="0" algn="l">
              <a:lnSpc>
                <a:spcPct val="115000"/>
              </a:lnSpc>
              <a:spcBef>
                <a:spcPts val="0"/>
              </a:spcBef>
              <a:spcAft>
                <a:spcPts val="0"/>
              </a:spcAft>
              <a:buClr>
                <a:schemeClr val="dk1"/>
              </a:buClr>
              <a:buSzPts val="2200"/>
              <a:buChar char="●"/>
            </a:pPr>
            <a:r>
              <a:rPr lang="en-US" sz="2200">
                <a:solidFill>
                  <a:schemeClr val="dk1"/>
                </a:solidFill>
              </a:rPr>
              <a:t>Ceribell is ready to be implemented</a:t>
            </a:r>
            <a:endParaRPr sz="2200">
              <a:solidFill>
                <a:schemeClr val="dk1"/>
              </a:solidFill>
            </a:endParaRPr>
          </a:p>
          <a:p>
            <a:pPr indent="0" lvl="0" marL="457200" rtl="0" algn="l">
              <a:lnSpc>
                <a:spcPct val="115000"/>
              </a:lnSpc>
              <a:spcBef>
                <a:spcPts val="0"/>
              </a:spcBef>
              <a:spcAft>
                <a:spcPts val="0"/>
              </a:spcAft>
              <a:buNone/>
            </a:pPr>
            <a:r>
              <a:t/>
            </a:r>
            <a:endParaRPr sz="2200">
              <a:solidFill>
                <a:schemeClr val="dk1"/>
              </a:solidFill>
            </a:endParaRPr>
          </a:p>
          <a:p>
            <a:pPr indent="-368300" lvl="0" marL="457200" rtl="0" algn="l">
              <a:lnSpc>
                <a:spcPct val="115000"/>
              </a:lnSpc>
              <a:spcBef>
                <a:spcPts val="0"/>
              </a:spcBef>
              <a:spcAft>
                <a:spcPts val="0"/>
              </a:spcAft>
              <a:buClr>
                <a:schemeClr val="dk1"/>
              </a:buClr>
              <a:buSzPts val="2200"/>
              <a:buChar char="●"/>
            </a:pPr>
            <a:r>
              <a:rPr lang="en-US" sz="2200">
                <a:solidFill>
                  <a:schemeClr val="dk1"/>
                </a:solidFill>
              </a:rPr>
              <a:t>Local sign-offs</a:t>
            </a:r>
            <a:endParaRPr sz="2200">
              <a:solidFill>
                <a:schemeClr val="dk1"/>
              </a:solidFill>
            </a:endParaRPr>
          </a:p>
          <a:p>
            <a:pPr indent="0" lvl="0" marL="0" rtl="0" algn="l">
              <a:lnSpc>
                <a:spcPct val="115000"/>
              </a:lnSpc>
              <a:spcBef>
                <a:spcPts val="0"/>
              </a:spcBef>
              <a:spcAft>
                <a:spcPts val="0"/>
              </a:spcAft>
              <a:buNone/>
            </a:pPr>
            <a:r>
              <a:t/>
            </a:r>
            <a:endParaRPr sz="2200">
              <a:solidFill>
                <a:schemeClr val="dk1"/>
              </a:solidFill>
            </a:endParaRPr>
          </a:p>
          <a:p>
            <a:pPr indent="0" lvl="0" marL="0" rtl="0" algn="l">
              <a:lnSpc>
                <a:spcPct val="115000"/>
              </a:lnSpc>
              <a:spcBef>
                <a:spcPts val="0"/>
              </a:spcBef>
              <a:spcAft>
                <a:spcPts val="0"/>
              </a:spcAft>
              <a:buNone/>
            </a:pPr>
            <a:r>
              <a:t/>
            </a:r>
            <a:endParaRPr sz="2200">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g3f875c49639_0_0"/>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Ancillary Studies</a:t>
            </a:r>
            <a:endParaRPr>
              <a:solidFill>
                <a:srgbClr val="743192"/>
              </a:solidFill>
              <a:latin typeface="Arial"/>
              <a:ea typeface="Arial"/>
              <a:cs typeface="Arial"/>
              <a:sym typeface="Arial"/>
            </a:endParaRPr>
          </a:p>
        </p:txBody>
      </p:sp>
      <p:pic>
        <p:nvPicPr>
          <p:cNvPr descr="A close-up of a logo&#10;&#10;AI-generated content may be incorrect." id="453" name="Google Shape;453;g3f875c49639_0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454" name="Google Shape;454;g3f875c49639_0_0"/>
          <p:cNvSpPr txBox="1"/>
          <p:nvPr/>
        </p:nvSpPr>
        <p:spPr>
          <a:xfrm>
            <a:off x="526950" y="1473875"/>
            <a:ext cx="11138100" cy="53256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3200"/>
              <a:buFont typeface="Arial"/>
              <a:buChar char="•"/>
            </a:pPr>
            <a:r>
              <a:rPr b="1" i="0" lang="en-US" sz="3200" u="none" cap="none" strike="noStrike">
                <a:solidFill>
                  <a:schemeClr val="dk1"/>
                </a:solidFill>
                <a:latin typeface="Arial"/>
                <a:ea typeface="Arial"/>
                <a:cs typeface="Arial"/>
                <a:sym typeface="Arial"/>
              </a:rPr>
              <a:t>KPOP:</a:t>
            </a:r>
            <a:r>
              <a:rPr b="0" i="0" lang="en-US" sz="3200" u="none" cap="none" strike="noStrike">
                <a:solidFill>
                  <a:schemeClr val="dk1"/>
                </a:solidFill>
                <a:latin typeface="Arial"/>
                <a:ea typeface="Arial"/>
                <a:cs typeface="Arial"/>
                <a:sym typeface="Arial"/>
              </a:rPr>
              <a:t> </a:t>
            </a:r>
            <a:r>
              <a:rPr b="1" i="1" lang="en-US" sz="3200" u="none" cap="none" strike="noStrike">
                <a:solidFill>
                  <a:schemeClr val="dk1"/>
                </a:solidFill>
                <a:latin typeface="Arial"/>
                <a:ea typeface="Arial"/>
                <a:cs typeface="Arial"/>
                <a:sym typeface="Arial"/>
              </a:rPr>
              <a:t>K</a:t>
            </a:r>
            <a:r>
              <a:rPr b="0" i="1" lang="en-US" sz="3200" u="none" cap="none" strike="noStrike">
                <a:solidFill>
                  <a:schemeClr val="dk1"/>
                </a:solidFill>
                <a:latin typeface="Arial"/>
                <a:ea typeface="Arial"/>
                <a:cs typeface="Arial"/>
                <a:sym typeface="Arial"/>
              </a:rPr>
              <a:t>ESETT-</a:t>
            </a:r>
            <a:r>
              <a:rPr b="1" i="1" lang="en-US" sz="3200" u="none" cap="none" strike="noStrike">
                <a:solidFill>
                  <a:schemeClr val="dk1"/>
                </a:solidFill>
                <a:latin typeface="Arial"/>
                <a:ea typeface="Arial"/>
                <a:cs typeface="Arial"/>
                <a:sym typeface="Arial"/>
              </a:rPr>
              <a:t>P</a:t>
            </a:r>
            <a:r>
              <a:rPr b="0" i="1" lang="en-US" sz="3200" u="none" cap="none" strike="noStrike">
                <a:solidFill>
                  <a:schemeClr val="dk1"/>
                </a:solidFill>
                <a:latin typeface="Arial"/>
                <a:ea typeface="Arial"/>
                <a:cs typeface="Arial"/>
                <a:sym typeface="Arial"/>
              </a:rPr>
              <a:t>harmacokinetics </a:t>
            </a:r>
            <a:r>
              <a:rPr b="1" i="1" lang="en-US" sz="3200" u="none" cap="none" strike="noStrike">
                <a:solidFill>
                  <a:schemeClr val="dk1"/>
                </a:solidFill>
                <a:latin typeface="Arial"/>
                <a:ea typeface="Arial"/>
                <a:cs typeface="Arial"/>
                <a:sym typeface="Arial"/>
              </a:rPr>
              <a:t>O</a:t>
            </a:r>
            <a:r>
              <a:rPr b="0" i="1" lang="en-US" sz="3200" u="none" cap="none" strike="noStrike">
                <a:solidFill>
                  <a:schemeClr val="dk1"/>
                </a:solidFill>
                <a:latin typeface="Arial"/>
                <a:ea typeface="Arial"/>
                <a:cs typeface="Arial"/>
                <a:sym typeface="Arial"/>
              </a:rPr>
              <a:t>utcomes, and </a:t>
            </a:r>
            <a:r>
              <a:rPr b="1" i="1" lang="en-US" sz="3200" u="none" cap="none" strike="noStrike">
                <a:solidFill>
                  <a:schemeClr val="dk1"/>
                </a:solidFill>
                <a:latin typeface="Arial"/>
                <a:ea typeface="Arial"/>
                <a:cs typeface="Arial"/>
                <a:sym typeface="Arial"/>
              </a:rPr>
              <a:t>P</a:t>
            </a:r>
            <a:r>
              <a:rPr b="0" i="1" lang="en-US" sz="3200" u="none" cap="none" strike="noStrike">
                <a:solidFill>
                  <a:schemeClr val="dk1"/>
                </a:solidFill>
                <a:latin typeface="Arial"/>
                <a:ea typeface="Arial"/>
                <a:cs typeface="Arial"/>
                <a:sym typeface="Arial"/>
              </a:rPr>
              <a:t>harmacodynamics Study </a:t>
            </a:r>
            <a:r>
              <a:rPr b="0" i="0" lang="en-US" sz="3200" u="none" cap="none" strike="noStrike">
                <a:solidFill>
                  <a:schemeClr val="dk1"/>
                </a:solidFill>
                <a:latin typeface="Arial"/>
                <a:ea typeface="Arial"/>
                <a:cs typeface="Arial"/>
                <a:sym typeface="Arial"/>
              </a:rPr>
              <a:t>(MPI: Coles &amp; Rosenthal)</a:t>
            </a:r>
            <a:endParaRPr b="0" i="0" sz="3200" u="none" cap="none" strike="noStrike">
              <a:solidFill>
                <a:schemeClr val="dk1"/>
              </a:solidFill>
              <a:latin typeface="Arial"/>
              <a:ea typeface="Arial"/>
              <a:cs typeface="Arial"/>
              <a:sym typeface="Arial"/>
            </a:endParaRPr>
          </a:p>
          <a:p>
            <a:pPr indent="-393700" lvl="1" marL="914400" marR="0" rtl="0" algn="l">
              <a:lnSpc>
                <a:spcPct val="100000"/>
              </a:lnSpc>
              <a:spcBef>
                <a:spcPts val="0"/>
              </a:spcBef>
              <a:spcAft>
                <a:spcPts val="0"/>
              </a:spcAft>
              <a:buClr>
                <a:schemeClr val="dk1"/>
              </a:buClr>
              <a:buSzPts val="2600"/>
              <a:buFont typeface="Arial"/>
              <a:buChar char="•"/>
            </a:pPr>
            <a:r>
              <a:rPr lang="en-US" sz="2600">
                <a:solidFill>
                  <a:schemeClr val="dk1"/>
                </a:solidFill>
              </a:rPr>
              <a:t>Resubmitted July 2026</a:t>
            </a:r>
            <a:endParaRPr sz="2600">
              <a:solidFill>
                <a:schemeClr val="dk1"/>
              </a:solidFill>
            </a:endParaRPr>
          </a:p>
          <a:p>
            <a:pPr indent="-393700" lvl="1" marL="914400" marR="0" rtl="0" algn="l">
              <a:lnSpc>
                <a:spcPct val="100000"/>
              </a:lnSpc>
              <a:spcBef>
                <a:spcPts val="0"/>
              </a:spcBef>
              <a:spcAft>
                <a:spcPts val="0"/>
              </a:spcAft>
              <a:buClr>
                <a:schemeClr val="dk1"/>
              </a:buClr>
              <a:buSzPts val="2600"/>
              <a:buChar char="•"/>
            </a:pPr>
            <a:r>
              <a:rPr lang="en-US" sz="2600">
                <a:solidFill>
                  <a:schemeClr val="dk1"/>
                </a:solidFill>
              </a:rPr>
              <a:t>Scheduled for review Nov 2026</a:t>
            </a:r>
            <a:endParaRPr sz="2600">
              <a:solidFill>
                <a:schemeClr val="dk1"/>
              </a:solidFil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1" i="0" lang="en-US" sz="3200" u="none" cap="none" strike="noStrike">
                <a:solidFill>
                  <a:schemeClr val="dk1"/>
                </a:solidFill>
                <a:latin typeface="Arial"/>
                <a:ea typeface="Arial"/>
                <a:cs typeface="Arial"/>
                <a:sym typeface="Arial"/>
              </a:rPr>
              <a:t>COGNISE</a:t>
            </a:r>
            <a:r>
              <a:rPr b="1" lang="en-US" sz="3200">
                <a:solidFill>
                  <a:schemeClr val="dk1"/>
                </a:solidFill>
              </a:rPr>
              <a:t> </a:t>
            </a:r>
            <a:r>
              <a:rPr b="0" i="0" lang="en-US" sz="2600" u="none" cap="none" strike="noStrike">
                <a:solidFill>
                  <a:schemeClr val="dk1"/>
                </a:solidFill>
                <a:latin typeface="Arial"/>
                <a:ea typeface="Arial"/>
                <a:cs typeface="Arial"/>
                <a:sym typeface="Arial"/>
              </a:rPr>
              <a:t>(Long term follow up to study cognitive &amp; functional outcomes after ESE)</a:t>
            </a:r>
            <a:endParaRPr b="0" i="0" sz="2600" u="none" cap="none" strike="noStrike">
              <a:solidFill>
                <a:schemeClr val="dk1"/>
              </a:solidFill>
              <a:latin typeface="Arial"/>
              <a:ea typeface="Arial"/>
              <a:cs typeface="Arial"/>
              <a:sym typeface="Arial"/>
            </a:endParaRPr>
          </a:p>
          <a:p>
            <a:pPr indent="-393700" lvl="1" marL="914400" marR="0" rtl="0" algn="l">
              <a:lnSpc>
                <a:spcPct val="100000"/>
              </a:lnSpc>
              <a:spcBef>
                <a:spcPts val="0"/>
              </a:spcBef>
              <a:spcAft>
                <a:spcPts val="0"/>
              </a:spcAft>
              <a:buClr>
                <a:schemeClr val="dk1"/>
              </a:buClr>
              <a:buSzPts val="2600"/>
              <a:buFont typeface="Arial"/>
              <a:buChar char="•"/>
            </a:pPr>
            <a:r>
              <a:rPr lang="en-US" sz="2600">
                <a:solidFill>
                  <a:schemeClr val="dk1"/>
                </a:solidFill>
              </a:rPr>
              <a:t>Not </a:t>
            </a:r>
            <a:r>
              <a:rPr lang="en-US" sz="2600">
                <a:solidFill>
                  <a:schemeClr val="dk1"/>
                </a:solidFill>
              </a:rPr>
              <a:t>pursuing</a:t>
            </a:r>
            <a:r>
              <a:rPr lang="en-US" sz="2600">
                <a:solidFill>
                  <a:schemeClr val="dk1"/>
                </a:solidFill>
              </a:rPr>
              <a:t> resubmission</a:t>
            </a:r>
            <a:endParaRPr sz="2600">
              <a:solidFill>
                <a:schemeClr val="dk1"/>
              </a:solidFill>
            </a:endParaRPr>
          </a:p>
          <a:p>
            <a:pPr indent="-393700" lvl="1" marL="914400" marR="0" rtl="0" algn="l">
              <a:lnSpc>
                <a:spcPct val="100000"/>
              </a:lnSpc>
              <a:spcBef>
                <a:spcPts val="0"/>
              </a:spcBef>
              <a:spcAft>
                <a:spcPts val="0"/>
              </a:spcAft>
              <a:buClr>
                <a:schemeClr val="dk1"/>
              </a:buClr>
              <a:buSzPts val="2600"/>
              <a:buFont typeface="Arial"/>
              <a:buChar char="•"/>
            </a:pPr>
            <a:r>
              <a:rPr lang="en-US" sz="2600">
                <a:solidFill>
                  <a:schemeClr val="dk1"/>
                </a:solidFill>
              </a:rPr>
              <a:t>If anyone is interested in a longitudinal ancillary, let us know. </a:t>
            </a:r>
            <a:endParaRPr sz="2600">
              <a:solidFill>
                <a:schemeClr val="dk1"/>
              </a:solidFil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58" name="Shape 458"/>
        <p:cNvGrpSpPr/>
        <p:nvPr/>
      </p:nvGrpSpPr>
      <p:grpSpPr>
        <a:xfrm>
          <a:off x="0" y="0"/>
          <a:ext cx="0" cy="0"/>
          <a:chOff x="0" y="0"/>
          <a:chExt cx="0" cy="0"/>
        </a:xfrm>
      </p:grpSpPr>
      <p:sp>
        <p:nvSpPr>
          <p:cNvPr id="459" name="Google Shape;459;g3c2f736c8a3_0_884"/>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0" name="Google Shape;460;g3c2f736c8a3_0_884"/>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461" name="Google Shape;461;g3c2f736c8a3_0_884"/>
          <p:cNvGrpSpPr/>
          <p:nvPr/>
        </p:nvGrpSpPr>
        <p:grpSpPr>
          <a:xfrm>
            <a:off x="1303402" y="3985"/>
            <a:ext cx="9772765" cy="6858000"/>
            <a:chOff x="1303402" y="3985"/>
            <a:chExt cx="9772765" cy="6858000"/>
          </a:xfrm>
        </p:grpSpPr>
        <p:sp>
          <p:nvSpPr>
            <p:cNvPr id="462" name="Google Shape;462;g3c2f736c8a3_0_884"/>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3" name="Google Shape;463;g3c2f736c8a3_0_884"/>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4" name="Google Shape;464;g3c2f736c8a3_0_884"/>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5" name="Google Shape;465;g3c2f736c8a3_0_884"/>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6" name="Google Shape;466;g3c2f736c8a3_0_884"/>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7" name="Google Shape;467;g3c2f736c8a3_0_884"/>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8" name="Google Shape;468;g3c2f736c8a3_0_884"/>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469" name="Google Shape;469;g3c2f736c8a3_0_884"/>
          <p:cNvSpPr txBox="1"/>
          <p:nvPr>
            <p:ph type="ctrTitle"/>
          </p:nvPr>
        </p:nvSpPr>
        <p:spPr>
          <a:xfrm>
            <a:off x="2811300" y="1764400"/>
            <a:ext cx="65694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Eligibility Reminders &amp; Discussion</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470" name="Google Shape;470;g3c2f736c8a3_0_884"/>
          <p:cNvSpPr txBox="1"/>
          <p:nvPr>
            <p:ph type="ctrTitle"/>
          </p:nvPr>
        </p:nvSpPr>
        <p:spPr>
          <a:xfrm>
            <a:off x="2811150" y="3556950"/>
            <a:ext cx="6569400" cy="10815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50000"/>
              <a:buFont typeface="Arial"/>
              <a:buNone/>
            </a:pPr>
            <a:r>
              <a:rPr lang="en-US" sz="3600">
                <a:latin typeface="Arial"/>
                <a:ea typeface="Arial"/>
                <a:cs typeface="Arial"/>
                <a:sym typeface="Arial"/>
              </a:rPr>
              <a:t>Robert</a:t>
            </a:r>
            <a:endParaRPr sz="3600">
              <a:latin typeface="Arial"/>
              <a:ea typeface="Arial"/>
              <a:cs typeface="Arial"/>
              <a:sym typeface="Arial"/>
            </a:endParaRPr>
          </a:p>
          <a:p>
            <a:pPr indent="0" lvl="0" marL="0" rtl="0" algn="ctr">
              <a:lnSpc>
                <a:spcPct val="90000"/>
              </a:lnSpc>
              <a:spcBef>
                <a:spcPts val="0"/>
              </a:spcBef>
              <a:spcAft>
                <a:spcPts val="0"/>
              </a:spcAft>
              <a:buClr>
                <a:schemeClr val="dk1"/>
              </a:buClr>
              <a:buSzPct val="40909"/>
              <a:buFont typeface="Arial"/>
              <a:buNone/>
            </a:pPr>
            <a:r>
              <a:t/>
            </a:r>
            <a:endParaRPr b="1" sz="4400">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469"/>
                                        </p:tgtEl>
                                        <p:attrNameLst>
                                          <p:attrName>style.visibility</p:attrName>
                                        </p:attrNameLst>
                                      </p:cBhvr>
                                      <p:to>
                                        <p:strVal val="visible"/>
                                      </p:to>
                                    </p:set>
                                    <p:animEffect filter="fade" transition="in">
                                      <p:cBhvr>
                                        <p:cTn dur="1000"/>
                                        <p:tgtEl>
                                          <p:spTgt spid="4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g3f9eb8b5d24_0_23"/>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US">
                <a:solidFill>
                  <a:srgbClr val="743192"/>
                </a:solidFill>
                <a:latin typeface="Arial"/>
                <a:ea typeface="Arial"/>
                <a:cs typeface="Arial"/>
                <a:sym typeface="Arial"/>
              </a:rPr>
              <a:t>Inclusion Criteria </a:t>
            </a:r>
            <a:endParaRPr/>
          </a:p>
        </p:txBody>
      </p:sp>
      <p:sp>
        <p:nvSpPr>
          <p:cNvPr id="477" name="Google Shape;477;g3f9eb8b5d24_0_23"/>
          <p:cNvSpPr txBox="1"/>
          <p:nvPr/>
        </p:nvSpPr>
        <p:spPr>
          <a:xfrm>
            <a:off x="598450" y="1534825"/>
            <a:ext cx="11356500" cy="4530600"/>
          </a:xfrm>
          <a:prstGeom prst="rect">
            <a:avLst/>
          </a:prstGeom>
          <a:noFill/>
          <a:ln>
            <a:noFill/>
          </a:ln>
        </p:spPr>
        <p:txBody>
          <a:bodyPr anchorCtr="0" anchor="t" bIns="91425" lIns="91425" spcFirstLastPara="1" rIns="91425" wrap="square" tIns="91425">
            <a:spAutoFit/>
          </a:bodyPr>
          <a:lstStyle/>
          <a:p>
            <a:pPr indent="-406400" lvl="0" marL="457200" rtl="0" algn="l">
              <a:spcBef>
                <a:spcPts val="1000"/>
              </a:spcBef>
              <a:spcAft>
                <a:spcPts val="0"/>
              </a:spcAft>
              <a:buClr>
                <a:schemeClr val="dk1"/>
              </a:buClr>
              <a:buSzPts val="2800"/>
              <a:buChar char="●"/>
            </a:pPr>
            <a:r>
              <a:rPr lang="en-US" sz="2800">
                <a:solidFill>
                  <a:schemeClr val="dk1"/>
                </a:solidFill>
              </a:rPr>
              <a:t>Convulsive Seizure for greater than 5 min</a:t>
            </a:r>
            <a:endParaRPr sz="2800">
              <a:solidFill>
                <a:schemeClr val="dk1"/>
              </a:solidFill>
            </a:endParaRPr>
          </a:p>
          <a:p>
            <a:pPr indent="-406400" lvl="0" marL="457200" marR="0" rtl="0" algn="l">
              <a:lnSpc>
                <a:spcPct val="100000"/>
              </a:lnSpc>
              <a:spcBef>
                <a:spcPts val="1000"/>
              </a:spcBef>
              <a:spcAft>
                <a:spcPts val="0"/>
              </a:spcAft>
              <a:buClr>
                <a:schemeClr val="dk1"/>
              </a:buClr>
              <a:buSzPts val="2800"/>
              <a:buFont typeface="Arial"/>
              <a:buChar char="●"/>
            </a:pPr>
            <a:r>
              <a:rPr lang="en-US" sz="2800">
                <a:solidFill>
                  <a:schemeClr val="dk1"/>
                </a:solidFill>
              </a:rPr>
              <a:t>Seizures continue/recur in ED</a:t>
            </a:r>
            <a:endParaRPr sz="2800">
              <a:solidFill>
                <a:schemeClr val="dk1"/>
              </a:solidFill>
            </a:endParaRPr>
          </a:p>
          <a:p>
            <a:pPr indent="-406400" lvl="0" marL="457200" marR="0" rtl="0" algn="l">
              <a:lnSpc>
                <a:spcPct val="100000"/>
              </a:lnSpc>
              <a:spcBef>
                <a:spcPts val="1000"/>
              </a:spcBef>
              <a:spcAft>
                <a:spcPts val="0"/>
              </a:spcAft>
              <a:buClr>
                <a:schemeClr val="dk1"/>
              </a:buClr>
              <a:buSzPts val="2800"/>
              <a:buChar char="●"/>
            </a:pPr>
            <a:r>
              <a:rPr lang="en-US" sz="2800">
                <a:solidFill>
                  <a:schemeClr val="dk1"/>
                </a:solidFill>
              </a:rPr>
              <a:t>Despite adequate dose of benzos</a:t>
            </a:r>
            <a:endParaRPr sz="2800">
              <a:solidFill>
                <a:schemeClr val="dk1"/>
              </a:solidFill>
            </a:endParaRPr>
          </a:p>
          <a:p>
            <a:pPr indent="-406400" lvl="0" marL="457200" marR="0" rtl="0" algn="l">
              <a:lnSpc>
                <a:spcPct val="100000"/>
              </a:lnSpc>
              <a:spcBef>
                <a:spcPts val="1000"/>
              </a:spcBef>
              <a:spcAft>
                <a:spcPts val="0"/>
              </a:spcAft>
              <a:buClr>
                <a:schemeClr val="dk1"/>
              </a:buClr>
              <a:buSzPts val="2800"/>
              <a:buChar char="●"/>
            </a:pPr>
            <a:r>
              <a:rPr lang="en-US" sz="2800">
                <a:solidFill>
                  <a:schemeClr val="dk1"/>
                </a:solidFill>
              </a:rPr>
              <a:t>Despite properly timed benzo </a:t>
            </a:r>
            <a:endParaRPr sz="2800">
              <a:solidFill>
                <a:schemeClr val="dk1"/>
              </a:solidFill>
            </a:endParaRPr>
          </a:p>
          <a:p>
            <a:pPr indent="-406400" lvl="1" marL="914400" marR="0" rtl="0" algn="l">
              <a:lnSpc>
                <a:spcPct val="100000"/>
              </a:lnSpc>
              <a:spcBef>
                <a:spcPts val="1000"/>
              </a:spcBef>
              <a:spcAft>
                <a:spcPts val="0"/>
              </a:spcAft>
              <a:buClr>
                <a:schemeClr val="dk1"/>
              </a:buClr>
              <a:buSzPts val="2800"/>
              <a:buChar char="○"/>
            </a:pPr>
            <a:r>
              <a:rPr lang="en-US" sz="2800">
                <a:solidFill>
                  <a:schemeClr val="dk1"/>
                </a:solidFill>
              </a:rPr>
              <a:t>last dose 5-30 minutes before </a:t>
            </a:r>
            <a:r>
              <a:rPr lang="en-US" sz="2800" u="sng">
                <a:solidFill>
                  <a:schemeClr val="dk1"/>
                </a:solidFill>
              </a:rPr>
              <a:t>administration</a:t>
            </a:r>
            <a:r>
              <a:rPr lang="en-US" sz="2800">
                <a:solidFill>
                  <a:schemeClr val="dk1"/>
                </a:solidFill>
              </a:rPr>
              <a:t> of study drug</a:t>
            </a:r>
            <a:endParaRPr sz="2800">
              <a:solidFill>
                <a:schemeClr val="dk1"/>
              </a:solidFill>
            </a:endParaRPr>
          </a:p>
          <a:p>
            <a:pPr indent="-406400" lvl="0" marL="457200" marR="0" rtl="0" algn="l">
              <a:lnSpc>
                <a:spcPct val="100000"/>
              </a:lnSpc>
              <a:spcBef>
                <a:spcPts val="1000"/>
              </a:spcBef>
              <a:spcAft>
                <a:spcPts val="0"/>
              </a:spcAft>
              <a:buClr>
                <a:schemeClr val="dk1"/>
              </a:buClr>
              <a:buSzPts val="2800"/>
              <a:buChar char="●"/>
            </a:pPr>
            <a:r>
              <a:rPr lang="en-US" sz="2800">
                <a:solidFill>
                  <a:schemeClr val="dk1"/>
                </a:solidFill>
              </a:rPr>
              <a:t>Age ≥ 1 year, est. wgt &gt; 10kg</a:t>
            </a:r>
            <a:endParaRPr sz="2800">
              <a:solidFill>
                <a:schemeClr val="dk1"/>
              </a:solidFill>
            </a:endParaRPr>
          </a:p>
          <a:p>
            <a:pPr indent="0" lvl="0" marL="457200" marR="0" rtl="0" algn="l">
              <a:lnSpc>
                <a:spcPct val="100000"/>
              </a:lnSpc>
              <a:spcBef>
                <a:spcPts val="1000"/>
              </a:spcBef>
              <a:spcAft>
                <a:spcPts val="0"/>
              </a:spcAft>
              <a:buNone/>
            </a:pPr>
            <a:r>
              <a:t/>
            </a:r>
            <a:endParaRPr sz="2800">
              <a:solidFill>
                <a:schemeClr val="dk1"/>
              </a:solidFill>
            </a:endParaRPr>
          </a:p>
          <a:p>
            <a:pPr indent="-406400" lvl="0" marL="457200" marR="0" rtl="0" algn="l">
              <a:lnSpc>
                <a:spcPct val="100000"/>
              </a:lnSpc>
              <a:spcBef>
                <a:spcPts val="1000"/>
              </a:spcBef>
              <a:spcAft>
                <a:spcPts val="0"/>
              </a:spcAft>
              <a:buClr>
                <a:schemeClr val="dk1"/>
              </a:buClr>
              <a:buSzPts val="2800"/>
              <a:buChar char="●"/>
            </a:pPr>
            <a:r>
              <a:rPr lang="en-US" sz="2800">
                <a:solidFill>
                  <a:schemeClr val="dk1"/>
                </a:solidFill>
              </a:rPr>
              <a:t>Study drug is given in place of a 2nd-line agent, not after</a:t>
            </a:r>
            <a:endParaRPr sz="28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82" name="Shape 482"/>
        <p:cNvGrpSpPr/>
        <p:nvPr/>
      </p:nvGrpSpPr>
      <p:grpSpPr>
        <a:xfrm>
          <a:off x="0" y="0"/>
          <a:ext cx="0" cy="0"/>
          <a:chOff x="0" y="0"/>
          <a:chExt cx="0" cy="0"/>
        </a:xfrm>
      </p:grpSpPr>
      <p:pic>
        <p:nvPicPr>
          <p:cNvPr id="483" name="Google Shape;483;g3fa1d372cd3_1_637"/>
          <p:cNvPicPr preferRelativeResize="0"/>
          <p:nvPr/>
        </p:nvPicPr>
        <p:blipFill>
          <a:blip r:embed="rId3">
            <a:alphaModFix/>
          </a:blip>
          <a:stretch>
            <a:fillRect/>
          </a:stretch>
        </p:blipFill>
        <p:spPr>
          <a:xfrm>
            <a:off x="152400" y="152400"/>
            <a:ext cx="11650132" cy="65531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pic>
        <p:nvPicPr>
          <p:cNvPr id="489" name="Google Shape;489;g3fa1d372cd3_1_848"/>
          <p:cNvPicPr preferRelativeResize="0"/>
          <p:nvPr/>
        </p:nvPicPr>
        <p:blipFill>
          <a:blip r:embed="rId3">
            <a:alphaModFix/>
          </a:blip>
          <a:stretch>
            <a:fillRect/>
          </a:stretch>
        </p:blipFill>
        <p:spPr>
          <a:xfrm>
            <a:off x="3112050" y="6704038"/>
            <a:ext cx="7867650" cy="3933825"/>
          </a:xfrm>
          <a:prstGeom prst="rect">
            <a:avLst/>
          </a:prstGeom>
          <a:noFill/>
          <a:ln>
            <a:noFill/>
          </a:ln>
        </p:spPr>
      </p:pic>
      <p:sp>
        <p:nvSpPr>
          <p:cNvPr id="490" name="Google Shape;490;g3fa1d372cd3_1_848"/>
          <p:cNvSpPr/>
          <p:nvPr/>
        </p:nvSpPr>
        <p:spPr>
          <a:xfrm>
            <a:off x="265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Generalized Convulsive Seizure</a:t>
            </a:r>
            <a:endParaRPr/>
          </a:p>
        </p:txBody>
      </p:sp>
      <p:sp>
        <p:nvSpPr>
          <p:cNvPr id="491" name="Google Shape;491;g3fa1d372cd3_1_848"/>
          <p:cNvSpPr/>
          <p:nvPr/>
        </p:nvSpPr>
        <p:spPr>
          <a:xfrm>
            <a:off x="1688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&gt;5 minutes without recovery</a:t>
            </a:r>
            <a:endParaRPr/>
          </a:p>
        </p:txBody>
      </p:sp>
      <p:sp>
        <p:nvSpPr>
          <p:cNvPr id="492" name="Google Shape;492;g3fa1d372cd3_1_848"/>
          <p:cNvSpPr/>
          <p:nvPr/>
        </p:nvSpPr>
        <p:spPr>
          <a:xfrm>
            <a:off x="3112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Adequate Benzo Dose</a:t>
            </a:r>
            <a:endParaRPr/>
          </a:p>
          <a:p>
            <a:pPr indent="0" lvl="0" marL="0" rtl="0" algn="ctr">
              <a:spcBef>
                <a:spcPts val="0"/>
              </a:spcBef>
              <a:spcAft>
                <a:spcPts val="0"/>
              </a:spcAft>
              <a:buNone/>
            </a:pPr>
            <a:r>
              <a:rPr lang="en-US"/>
              <a:t>Given</a:t>
            </a:r>
            <a:endParaRPr/>
          </a:p>
        </p:txBody>
      </p:sp>
      <p:sp>
        <p:nvSpPr>
          <p:cNvPr id="493" name="Google Shape;493;g3fa1d372cd3_1_848"/>
          <p:cNvSpPr/>
          <p:nvPr/>
        </p:nvSpPr>
        <p:spPr>
          <a:xfrm>
            <a:off x="4535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US">
                <a:solidFill>
                  <a:schemeClr val="dk1"/>
                </a:solidFill>
              </a:rPr>
              <a:t>Still seizing 5-30 minutes after benzo</a:t>
            </a:r>
            <a:endParaRPr/>
          </a:p>
        </p:txBody>
      </p:sp>
      <p:pic>
        <p:nvPicPr>
          <p:cNvPr id="494" name="Google Shape;494;g3fa1d372cd3_1_848"/>
          <p:cNvPicPr preferRelativeResize="0"/>
          <p:nvPr/>
        </p:nvPicPr>
        <p:blipFill rotWithShape="1">
          <a:blip r:embed="rId3">
            <a:alphaModFix/>
          </a:blip>
          <a:srcRect b="21516" l="49966" r="26578" t="21092"/>
          <a:stretch/>
        </p:blipFill>
        <p:spPr>
          <a:xfrm>
            <a:off x="265050" y="1737500"/>
            <a:ext cx="1423499" cy="1741546"/>
          </a:xfrm>
          <a:prstGeom prst="rect">
            <a:avLst/>
          </a:prstGeom>
          <a:noFill/>
          <a:ln>
            <a:noFill/>
          </a:ln>
        </p:spPr>
      </p:pic>
      <p:pic>
        <p:nvPicPr>
          <p:cNvPr id="495" name="Google Shape;495;g3fa1d372cd3_1_848"/>
          <p:cNvPicPr preferRelativeResize="0"/>
          <p:nvPr/>
        </p:nvPicPr>
        <p:blipFill rotWithShape="1">
          <a:blip r:embed="rId3">
            <a:alphaModFix/>
          </a:blip>
          <a:srcRect b="20759" l="73294" r="3873" t="20847"/>
          <a:stretch/>
        </p:blipFill>
        <p:spPr>
          <a:xfrm>
            <a:off x="4566300" y="1737500"/>
            <a:ext cx="1361991" cy="1741550"/>
          </a:xfrm>
          <a:prstGeom prst="rect">
            <a:avLst/>
          </a:prstGeom>
          <a:noFill/>
          <a:ln>
            <a:noFill/>
          </a:ln>
        </p:spPr>
      </p:pic>
      <p:pic>
        <p:nvPicPr>
          <p:cNvPr id="496" name="Google Shape;496;g3fa1d372cd3_1_848"/>
          <p:cNvPicPr preferRelativeResize="0"/>
          <p:nvPr/>
        </p:nvPicPr>
        <p:blipFill rotWithShape="1">
          <a:blip r:embed="rId3">
            <a:alphaModFix/>
          </a:blip>
          <a:srcRect b="21516" l="49966" r="26578" t="21092"/>
          <a:stretch/>
        </p:blipFill>
        <p:spPr>
          <a:xfrm>
            <a:off x="1688550" y="1737500"/>
            <a:ext cx="1423499" cy="1741546"/>
          </a:xfrm>
          <a:prstGeom prst="rect">
            <a:avLst/>
          </a:prstGeom>
          <a:noFill/>
          <a:ln>
            <a:noFill/>
          </a:ln>
        </p:spPr>
      </p:pic>
      <p:pic>
        <p:nvPicPr>
          <p:cNvPr id="497" name="Google Shape;497;g3fa1d372cd3_1_848"/>
          <p:cNvPicPr preferRelativeResize="0"/>
          <p:nvPr/>
        </p:nvPicPr>
        <p:blipFill rotWithShape="1">
          <a:blip r:embed="rId3">
            <a:alphaModFix/>
          </a:blip>
          <a:srcRect b="21516" l="49966" r="26578" t="21092"/>
          <a:stretch/>
        </p:blipFill>
        <p:spPr>
          <a:xfrm>
            <a:off x="3127425" y="1737500"/>
            <a:ext cx="1423499" cy="1741546"/>
          </a:xfrm>
          <a:prstGeom prst="rect">
            <a:avLst/>
          </a:prstGeom>
          <a:noFill/>
          <a:ln>
            <a:noFill/>
          </a:ln>
        </p:spPr>
      </p:pic>
      <p:sp>
        <p:nvSpPr>
          <p:cNvPr id="498" name="Google Shape;498;g3fa1d372cd3_1_848"/>
          <p:cNvSpPr txBox="1"/>
          <p:nvPr/>
        </p:nvSpPr>
        <p:spPr>
          <a:xfrm>
            <a:off x="255225" y="5840775"/>
            <a:ext cx="5654400" cy="8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800">
                <a:solidFill>
                  <a:schemeClr val="dk1"/>
                </a:solidFill>
              </a:rPr>
              <a:t>Usual case</a:t>
            </a:r>
            <a:endParaRPr sz="2800">
              <a:solidFill>
                <a:schemeClr val="dk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pic>
        <p:nvPicPr>
          <p:cNvPr id="504" name="Google Shape;504;g3fa1d372cd3_1_931"/>
          <p:cNvPicPr preferRelativeResize="0"/>
          <p:nvPr/>
        </p:nvPicPr>
        <p:blipFill>
          <a:blip r:embed="rId3">
            <a:alphaModFix/>
          </a:blip>
          <a:stretch>
            <a:fillRect/>
          </a:stretch>
        </p:blipFill>
        <p:spPr>
          <a:xfrm>
            <a:off x="3112050" y="6704038"/>
            <a:ext cx="7867650" cy="3933825"/>
          </a:xfrm>
          <a:prstGeom prst="rect">
            <a:avLst/>
          </a:prstGeom>
          <a:noFill/>
          <a:ln>
            <a:noFill/>
          </a:ln>
        </p:spPr>
      </p:pic>
      <p:sp>
        <p:nvSpPr>
          <p:cNvPr id="505" name="Google Shape;505;g3fa1d372cd3_1_931"/>
          <p:cNvSpPr/>
          <p:nvPr/>
        </p:nvSpPr>
        <p:spPr>
          <a:xfrm>
            <a:off x="265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Generalized Convulsive Seizure</a:t>
            </a:r>
            <a:endParaRPr/>
          </a:p>
        </p:txBody>
      </p:sp>
      <p:sp>
        <p:nvSpPr>
          <p:cNvPr id="506" name="Google Shape;506;g3fa1d372cd3_1_931"/>
          <p:cNvSpPr/>
          <p:nvPr/>
        </p:nvSpPr>
        <p:spPr>
          <a:xfrm>
            <a:off x="1688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&gt;5 minutes without recovery</a:t>
            </a:r>
            <a:endParaRPr/>
          </a:p>
        </p:txBody>
      </p:sp>
      <p:sp>
        <p:nvSpPr>
          <p:cNvPr id="507" name="Google Shape;507;g3fa1d372cd3_1_931"/>
          <p:cNvSpPr/>
          <p:nvPr/>
        </p:nvSpPr>
        <p:spPr>
          <a:xfrm>
            <a:off x="3112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Adequate Benzo Dose</a:t>
            </a:r>
            <a:endParaRPr/>
          </a:p>
          <a:p>
            <a:pPr indent="0" lvl="0" marL="0" rtl="0" algn="ctr">
              <a:spcBef>
                <a:spcPts val="0"/>
              </a:spcBef>
              <a:spcAft>
                <a:spcPts val="0"/>
              </a:spcAft>
              <a:buNone/>
            </a:pPr>
            <a:r>
              <a:rPr lang="en-US"/>
              <a:t>Given</a:t>
            </a:r>
            <a:endParaRPr/>
          </a:p>
        </p:txBody>
      </p:sp>
      <p:sp>
        <p:nvSpPr>
          <p:cNvPr id="508" name="Google Shape;508;g3fa1d372cd3_1_931"/>
          <p:cNvSpPr/>
          <p:nvPr/>
        </p:nvSpPr>
        <p:spPr>
          <a:xfrm>
            <a:off x="4535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3 minutes after benzo</a:t>
            </a:r>
            <a:endParaRPr/>
          </a:p>
        </p:txBody>
      </p:sp>
      <p:sp>
        <p:nvSpPr>
          <p:cNvPr id="509" name="Google Shape;509;g3fa1d372cd3_1_931"/>
          <p:cNvSpPr/>
          <p:nvPr/>
        </p:nvSpPr>
        <p:spPr>
          <a:xfrm>
            <a:off x="5959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5-30 minutes after benzo</a:t>
            </a:r>
            <a:endParaRPr/>
          </a:p>
        </p:txBody>
      </p:sp>
      <p:pic>
        <p:nvPicPr>
          <p:cNvPr id="510" name="Google Shape;510;g3fa1d372cd3_1_931"/>
          <p:cNvPicPr preferRelativeResize="0"/>
          <p:nvPr/>
        </p:nvPicPr>
        <p:blipFill rotWithShape="1">
          <a:blip r:embed="rId3">
            <a:alphaModFix/>
          </a:blip>
          <a:srcRect b="21516" l="49966" r="26578" t="21092"/>
          <a:stretch/>
        </p:blipFill>
        <p:spPr>
          <a:xfrm>
            <a:off x="265050" y="1737500"/>
            <a:ext cx="1423499" cy="1741546"/>
          </a:xfrm>
          <a:prstGeom prst="rect">
            <a:avLst/>
          </a:prstGeom>
          <a:noFill/>
          <a:ln>
            <a:noFill/>
          </a:ln>
        </p:spPr>
      </p:pic>
      <p:pic>
        <p:nvPicPr>
          <p:cNvPr id="511" name="Google Shape;511;g3fa1d372cd3_1_931"/>
          <p:cNvPicPr preferRelativeResize="0"/>
          <p:nvPr/>
        </p:nvPicPr>
        <p:blipFill rotWithShape="1">
          <a:blip r:embed="rId3">
            <a:alphaModFix/>
          </a:blip>
          <a:srcRect b="20759" l="73294" r="3873" t="20847"/>
          <a:stretch/>
        </p:blipFill>
        <p:spPr>
          <a:xfrm>
            <a:off x="6020550" y="1737500"/>
            <a:ext cx="1361991" cy="1741550"/>
          </a:xfrm>
          <a:prstGeom prst="rect">
            <a:avLst/>
          </a:prstGeom>
          <a:noFill/>
          <a:ln>
            <a:noFill/>
          </a:ln>
        </p:spPr>
      </p:pic>
      <p:pic>
        <p:nvPicPr>
          <p:cNvPr id="512" name="Google Shape;512;g3fa1d372cd3_1_931"/>
          <p:cNvPicPr preferRelativeResize="0"/>
          <p:nvPr/>
        </p:nvPicPr>
        <p:blipFill rotWithShape="1">
          <a:blip r:embed="rId3">
            <a:alphaModFix/>
          </a:blip>
          <a:srcRect b="21516" l="49966" r="26578" t="21092"/>
          <a:stretch/>
        </p:blipFill>
        <p:spPr>
          <a:xfrm>
            <a:off x="1688550" y="1737500"/>
            <a:ext cx="1423499" cy="1741546"/>
          </a:xfrm>
          <a:prstGeom prst="rect">
            <a:avLst/>
          </a:prstGeom>
          <a:noFill/>
          <a:ln>
            <a:noFill/>
          </a:ln>
        </p:spPr>
      </p:pic>
      <p:pic>
        <p:nvPicPr>
          <p:cNvPr id="513" name="Google Shape;513;g3fa1d372cd3_1_931"/>
          <p:cNvPicPr preferRelativeResize="0"/>
          <p:nvPr/>
        </p:nvPicPr>
        <p:blipFill rotWithShape="1">
          <a:blip r:embed="rId3">
            <a:alphaModFix/>
          </a:blip>
          <a:srcRect b="21516" l="49966" r="26578" t="21092"/>
          <a:stretch/>
        </p:blipFill>
        <p:spPr>
          <a:xfrm>
            <a:off x="3127425" y="1737500"/>
            <a:ext cx="1423499" cy="1741546"/>
          </a:xfrm>
          <a:prstGeom prst="rect">
            <a:avLst/>
          </a:prstGeom>
          <a:noFill/>
          <a:ln>
            <a:noFill/>
          </a:ln>
        </p:spPr>
      </p:pic>
      <p:pic>
        <p:nvPicPr>
          <p:cNvPr id="514" name="Google Shape;514;g3fa1d372cd3_1_931"/>
          <p:cNvPicPr preferRelativeResize="0"/>
          <p:nvPr/>
        </p:nvPicPr>
        <p:blipFill rotWithShape="1">
          <a:blip r:embed="rId3">
            <a:alphaModFix/>
          </a:blip>
          <a:srcRect b="21516" l="49966" r="26578" t="21092"/>
          <a:stretch/>
        </p:blipFill>
        <p:spPr>
          <a:xfrm>
            <a:off x="4550925" y="1737500"/>
            <a:ext cx="1423499" cy="1741546"/>
          </a:xfrm>
          <a:prstGeom prst="rect">
            <a:avLst/>
          </a:prstGeom>
          <a:noFill/>
          <a:ln>
            <a:noFill/>
          </a:ln>
        </p:spPr>
      </p:pic>
      <p:sp>
        <p:nvSpPr>
          <p:cNvPr id="515" name="Google Shape;515;g3fa1d372cd3_1_931"/>
          <p:cNvSpPr txBox="1"/>
          <p:nvPr/>
        </p:nvSpPr>
        <p:spPr>
          <a:xfrm>
            <a:off x="255225" y="5840775"/>
            <a:ext cx="5654400" cy="8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800">
                <a:solidFill>
                  <a:schemeClr val="dk1"/>
                </a:solidFill>
              </a:rPr>
              <a:t>Timing - give enough time</a:t>
            </a:r>
            <a:endParaRPr sz="2800">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pic>
        <p:nvPicPr>
          <p:cNvPr id="521" name="Google Shape;521;g3fa1d372cd3_1_696"/>
          <p:cNvPicPr preferRelativeResize="0"/>
          <p:nvPr/>
        </p:nvPicPr>
        <p:blipFill>
          <a:blip r:embed="rId3">
            <a:alphaModFix/>
          </a:blip>
          <a:stretch>
            <a:fillRect/>
          </a:stretch>
        </p:blipFill>
        <p:spPr>
          <a:xfrm>
            <a:off x="3112050" y="6704038"/>
            <a:ext cx="7867650" cy="3933825"/>
          </a:xfrm>
          <a:prstGeom prst="rect">
            <a:avLst/>
          </a:prstGeom>
          <a:noFill/>
          <a:ln>
            <a:noFill/>
          </a:ln>
        </p:spPr>
      </p:pic>
      <p:sp>
        <p:nvSpPr>
          <p:cNvPr id="522" name="Google Shape;522;g3fa1d372cd3_1_696"/>
          <p:cNvSpPr/>
          <p:nvPr/>
        </p:nvSpPr>
        <p:spPr>
          <a:xfrm>
            <a:off x="265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Generalized Convulsive Seizure</a:t>
            </a:r>
            <a:endParaRPr/>
          </a:p>
        </p:txBody>
      </p:sp>
      <p:sp>
        <p:nvSpPr>
          <p:cNvPr id="523" name="Google Shape;523;g3fa1d372cd3_1_696"/>
          <p:cNvSpPr/>
          <p:nvPr/>
        </p:nvSpPr>
        <p:spPr>
          <a:xfrm>
            <a:off x="1688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&gt;5 minutes without recovery</a:t>
            </a:r>
            <a:endParaRPr/>
          </a:p>
        </p:txBody>
      </p:sp>
      <p:sp>
        <p:nvSpPr>
          <p:cNvPr id="524" name="Google Shape;524;g3fa1d372cd3_1_696"/>
          <p:cNvSpPr/>
          <p:nvPr/>
        </p:nvSpPr>
        <p:spPr>
          <a:xfrm>
            <a:off x="3112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Adequate Benzo Dose</a:t>
            </a:r>
            <a:endParaRPr/>
          </a:p>
          <a:p>
            <a:pPr indent="0" lvl="0" marL="0" rtl="0" algn="ctr">
              <a:spcBef>
                <a:spcPts val="0"/>
              </a:spcBef>
              <a:spcAft>
                <a:spcPts val="0"/>
              </a:spcAft>
              <a:buNone/>
            </a:pPr>
            <a:r>
              <a:rPr lang="en-US"/>
              <a:t>Given</a:t>
            </a:r>
            <a:endParaRPr/>
          </a:p>
        </p:txBody>
      </p:sp>
      <p:sp>
        <p:nvSpPr>
          <p:cNvPr id="525" name="Google Shape;525;g3fa1d372cd3_1_696"/>
          <p:cNvSpPr/>
          <p:nvPr/>
        </p:nvSpPr>
        <p:spPr>
          <a:xfrm>
            <a:off x="4535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3 minutes after benzo</a:t>
            </a:r>
            <a:endParaRPr/>
          </a:p>
        </p:txBody>
      </p:sp>
      <p:sp>
        <p:nvSpPr>
          <p:cNvPr id="526" name="Google Shape;526;g3fa1d372cd3_1_696"/>
          <p:cNvSpPr/>
          <p:nvPr/>
        </p:nvSpPr>
        <p:spPr>
          <a:xfrm>
            <a:off x="5959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5-30 minutes after benzo</a:t>
            </a:r>
            <a:endParaRPr/>
          </a:p>
        </p:txBody>
      </p:sp>
      <p:sp>
        <p:nvSpPr>
          <p:cNvPr id="527" name="Google Shape;527;g3fa1d372cd3_1_696"/>
          <p:cNvSpPr/>
          <p:nvPr/>
        </p:nvSpPr>
        <p:spPr>
          <a:xfrm>
            <a:off x="7382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If not enrolled in that window and still seizing &gt;30 minutes after benzo</a:t>
            </a:r>
            <a:endParaRPr/>
          </a:p>
        </p:txBody>
      </p:sp>
      <p:sp>
        <p:nvSpPr>
          <p:cNvPr id="528" name="Google Shape;528;g3fa1d372cd3_1_696"/>
          <p:cNvSpPr/>
          <p:nvPr/>
        </p:nvSpPr>
        <p:spPr>
          <a:xfrm>
            <a:off x="8806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Another </a:t>
            </a:r>
            <a:br>
              <a:rPr lang="en-US"/>
            </a:br>
            <a:r>
              <a:rPr lang="en-US"/>
              <a:t>Benzo Dose Given</a:t>
            </a:r>
            <a:endParaRPr/>
          </a:p>
        </p:txBody>
      </p:sp>
      <p:sp>
        <p:nvSpPr>
          <p:cNvPr id="529" name="Google Shape;529;g3fa1d372cd3_1_696"/>
          <p:cNvSpPr/>
          <p:nvPr/>
        </p:nvSpPr>
        <p:spPr>
          <a:xfrm>
            <a:off x="10229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5-30 minutes after benzo</a:t>
            </a:r>
            <a:endParaRPr/>
          </a:p>
        </p:txBody>
      </p:sp>
      <p:pic>
        <p:nvPicPr>
          <p:cNvPr id="530" name="Google Shape;530;g3fa1d372cd3_1_696"/>
          <p:cNvPicPr preferRelativeResize="0"/>
          <p:nvPr/>
        </p:nvPicPr>
        <p:blipFill rotWithShape="1">
          <a:blip r:embed="rId3">
            <a:alphaModFix/>
          </a:blip>
          <a:srcRect b="21516" l="49966" r="26578" t="21092"/>
          <a:stretch/>
        </p:blipFill>
        <p:spPr>
          <a:xfrm>
            <a:off x="265050" y="1737500"/>
            <a:ext cx="1423499" cy="1741546"/>
          </a:xfrm>
          <a:prstGeom prst="rect">
            <a:avLst/>
          </a:prstGeom>
          <a:noFill/>
          <a:ln>
            <a:noFill/>
          </a:ln>
        </p:spPr>
      </p:pic>
      <p:pic>
        <p:nvPicPr>
          <p:cNvPr id="531" name="Google Shape;531;g3fa1d372cd3_1_696"/>
          <p:cNvPicPr preferRelativeResize="0"/>
          <p:nvPr/>
        </p:nvPicPr>
        <p:blipFill rotWithShape="1">
          <a:blip r:embed="rId3">
            <a:alphaModFix/>
          </a:blip>
          <a:srcRect b="20759" l="73294" r="3873" t="20847"/>
          <a:stretch/>
        </p:blipFill>
        <p:spPr>
          <a:xfrm>
            <a:off x="6020550" y="1737500"/>
            <a:ext cx="1361991" cy="1741550"/>
          </a:xfrm>
          <a:prstGeom prst="rect">
            <a:avLst/>
          </a:prstGeom>
          <a:noFill/>
          <a:ln>
            <a:noFill/>
          </a:ln>
        </p:spPr>
      </p:pic>
      <p:pic>
        <p:nvPicPr>
          <p:cNvPr id="532" name="Google Shape;532;g3fa1d372cd3_1_696"/>
          <p:cNvPicPr preferRelativeResize="0"/>
          <p:nvPr/>
        </p:nvPicPr>
        <p:blipFill rotWithShape="1">
          <a:blip r:embed="rId3">
            <a:alphaModFix/>
          </a:blip>
          <a:srcRect b="21516" l="49966" r="26578" t="21092"/>
          <a:stretch/>
        </p:blipFill>
        <p:spPr>
          <a:xfrm>
            <a:off x="1688550" y="1737500"/>
            <a:ext cx="1423499" cy="1741546"/>
          </a:xfrm>
          <a:prstGeom prst="rect">
            <a:avLst/>
          </a:prstGeom>
          <a:noFill/>
          <a:ln>
            <a:noFill/>
          </a:ln>
        </p:spPr>
      </p:pic>
      <p:pic>
        <p:nvPicPr>
          <p:cNvPr id="533" name="Google Shape;533;g3fa1d372cd3_1_696"/>
          <p:cNvPicPr preferRelativeResize="0"/>
          <p:nvPr/>
        </p:nvPicPr>
        <p:blipFill rotWithShape="1">
          <a:blip r:embed="rId3">
            <a:alphaModFix/>
          </a:blip>
          <a:srcRect b="21516" l="49966" r="26578" t="21092"/>
          <a:stretch/>
        </p:blipFill>
        <p:spPr>
          <a:xfrm>
            <a:off x="3127425" y="1737500"/>
            <a:ext cx="1423499" cy="1741546"/>
          </a:xfrm>
          <a:prstGeom prst="rect">
            <a:avLst/>
          </a:prstGeom>
          <a:noFill/>
          <a:ln>
            <a:noFill/>
          </a:ln>
        </p:spPr>
      </p:pic>
      <p:pic>
        <p:nvPicPr>
          <p:cNvPr id="534" name="Google Shape;534;g3fa1d372cd3_1_696"/>
          <p:cNvPicPr preferRelativeResize="0"/>
          <p:nvPr/>
        </p:nvPicPr>
        <p:blipFill rotWithShape="1">
          <a:blip r:embed="rId3">
            <a:alphaModFix/>
          </a:blip>
          <a:srcRect b="21516" l="49966" r="26578" t="21092"/>
          <a:stretch/>
        </p:blipFill>
        <p:spPr>
          <a:xfrm>
            <a:off x="4550925" y="1737500"/>
            <a:ext cx="1423499" cy="1741546"/>
          </a:xfrm>
          <a:prstGeom prst="rect">
            <a:avLst/>
          </a:prstGeom>
          <a:noFill/>
          <a:ln>
            <a:noFill/>
          </a:ln>
        </p:spPr>
      </p:pic>
      <p:pic>
        <p:nvPicPr>
          <p:cNvPr id="535" name="Google Shape;535;g3fa1d372cd3_1_696"/>
          <p:cNvPicPr preferRelativeResize="0"/>
          <p:nvPr/>
        </p:nvPicPr>
        <p:blipFill rotWithShape="1">
          <a:blip r:embed="rId3">
            <a:alphaModFix/>
          </a:blip>
          <a:srcRect b="21516" l="49966" r="26578" t="21092"/>
          <a:stretch/>
        </p:blipFill>
        <p:spPr>
          <a:xfrm>
            <a:off x="7382550" y="1737500"/>
            <a:ext cx="1423499" cy="1741546"/>
          </a:xfrm>
          <a:prstGeom prst="rect">
            <a:avLst/>
          </a:prstGeom>
          <a:noFill/>
          <a:ln>
            <a:noFill/>
          </a:ln>
        </p:spPr>
      </p:pic>
      <p:pic>
        <p:nvPicPr>
          <p:cNvPr id="536" name="Google Shape;536;g3fa1d372cd3_1_696"/>
          <p:cNvPicPr preferRelativeResize="0"/>
          <p:nvPr/>
        </p:nvPicPr>
        <p:blipFill rotWithShape="1">
          <a:blip r:embed="rId3">
            <a:alphaModFix/>
          </a:blip>
          <a:srcRect b="21516" l="49966" r="26578" t="21092"/>
          <a:stretch/>
        </p:blipFill>
        <p:spPr>
          <a:xfrm>
            <a:off x="8806050" y="1737500"/>
            <a:ext cx="1423499" cy="1741546"/>
          </a:xfrm>
          <a:prstGeom prst="rect">
            <a:avLst/>
          </a:prstGeom>
          <a:noFill/>
          <a:ln>
            <a:noFill/>
          </a:ln>
        </p:spPr>
      </p:pic>
      <p:pic>
        <p:nvPicPr>
          <p:cNvPr id="537" name="Google Shape;537;g3fa1d372cd3_1_696"/>
          <p:cNvPicPr preferRelativeResize="0"/>
          <p:nvPr/>
        </p:nvPicPr>
        <p:blipFill rotWithShape="1">
          <a:blip r:embed="rId3">
            <a:alphaModFix/>
          </a:blip>
          <a:srcRect b="20759" l="73294" r="3873" t="20847"/>
          <a:stretch/>
        </p:blipFill>
        <p:spPr>
          <a:xfrm>
            <a:off x="10291050" y="1737500"/>
            <a:ext cx="1361991" cy="1741550"/>
          </a:xfrm>
          <a:prstGeom prst="rect">
            <a:avLst/>
          </a:prstGeom>
          <a:noFill/>
          <a:ln>
            <a:noFill/>
          </a:ln>
        </p:spPr>
      </p:pic>
      <p:sp>
        <p:nvSpPr>
          <p:cNvPr id="538" name="Google Shape;538;g3fa1d372cd3_1_696"/>
          <p:cNvSpPr txBox="1"/>
          <p:nvPr/>
        </p:nvSpPr>
        <p:spPr>
          <a:xfrm>
            <a:off x="255225" y="5840775"/>
            <a:ext cx="5654400" cy="8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800">
                <a:solidFill>
                  <a:schemeClr val="dk1"/>
                </a:solidFill>
              </a:rPr>
              <a:t>Timing - proximity to benzo</a:t>
            </a:r>
            <a:endParaRPr sz="2800">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pic>
        <p:nvPicPr>
          <p:cNvPr id="544" name="Google Shape;544;g3fa1d372cd3_1_964"/>
          <p:cNvPicPr preferRelativeResize="0"/>
          <p:nvPr/>
        </p:nvPicPr>
        <p:blipFill>
          <a:blip r:embed="rId3">
            <a:alphaModFix/>
          </a:blip>
          <a:stretch>
            <a:fillRect/>
          </a:stretch>
        </p:blipFill>
        <p:spPr>
          <a:xfrm>
            <a:off x="3112050" y="6704038"/>
            <a:ext cx="7867650" cy="3933825"/>
          </a:xfrm>
          <a:prstGeom prst="rect">
            <a:avLst/>
          </a:prstGeom>
          <a:noFill/>
          <a:ln>
            <a:noFill/>
          </a:ln>
        </p:spPr>
      </p:pic>
      <p:sp>
        <p:nvSpPr>
          <p:cNvPr id="545" name="Google Shape;545;g3fa1d372cd3_1_964"/>
          <p:cNvSpPr/>
          <p:nvPr/>
        </p:nvSpPr>
        <p:spPr>
          <a:xfrm>
            <a:off x="265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Generalized Convulsive Seizure</a:t>
            </a:r>
            <a:endParaRPr/>
          </a:p>
        </p:txBody>
      </p:sp>
      <p:sp>
        <p:nvSpPr>
          <p:cNvPr id="546" name="Google Shape;546;g3fa1d372cd3_1_964"/>
          <p:cNvSpPr/>
          <p:nvPr/>
        </p:nvSpPr>
        <p:spPr>
          <a:xfrm>
            <a:off x="1688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&gt;5 minutes without recovery</a:t>
            </a:r>
            <a:endParaRPr/>
          </a:p>
        </p:txBody>
      </p:sp>
      <p:sp>
        <p:nvSpPr>
          <p:cNvPr id="547" name="Google Shape;547;g3fa1d372cd3_1_964"/>
          <p:cNvSpPr/>
          <p:nvPr/>
        </p:nvSpPr>
        <p:spPr>
          <a:xfrm>
            <a:off x="3112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Adequate Benzo Dose</a:t>
            </a:r>
            <a:endParaRPr/>
          </a:p>
          <a:p>
            <a:pPr indent="0" lvl="0" marL="0" rtl="0" algn="ctr">
              <a:spcBef>
                <a:spcPts val="0"/>
              </a:spcBef>
              <a:spcAft>
                <a:spcPts val="0"/>
              </a:spcAft>
              <a:buNone/>
            </a:pPr>
            <a:r>
              <a:rPr lang="en-US"/>
              <a:t>Given</a:t>
            </a:r>
            <a:endParaRPr/>
          </a:p>
        </p:txBody>
      </p:sp>
      <p:sp>
        <p:nvSpPr>
          <p:cNvPr id="548" name="Google Shape;548;g3fa1d372cd3_1_964"/>
          <p:cNvSpPr/>
          <p:nvPr/>
        </p:nvSpPr>
        <p:spPr>
          <a:xfrm>
            <a:off x="4535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3 minutes after benzo</a:t>
            </a:r>
            <a:endParaRPr/>
          </a:p>
        </p:txBody>
      </p:sp>
      <p:sp>
        <p:nvSpPr>
          <p:cNvPr id="549" name="Google Shape;549;g3fa1d372cd3_1_964"/>
          <p:cNvSpPr/>
          <p:nvPr/>
        </p:nvSpPr>
        <p:spPr>
          <a:xfrm>
            <a:off x="5959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5-30 minutes after benzo</a:t>
            </a:r>
            <a:endParaRPr/>
          </a:p>
        </p:txBody>
      </p:sp>
      <p:sp>
        <p:nvSpPr>
          <p:cNvPr id="550" name="Google Shape;550;g3fa1d372cd3_1_964"/>
          <p:cNvSpPr/>
          <p:nvPr/>
        </p:nvSpPr>
        <p:spPr>
          <a:xfrm>
            <a:off x="7382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If not enrolled in that window and still seizing &gt;30 minutes after benzo</a:t>
            </a:r>
            <a:endParaRPr/>
          </a:p>
        </p:txBody>
      </p:sp>
      <p:sp>
        <p:nvSpPr>
          <p:cNvPr id="551" name="Google Shape;551;g3fa1d372cd3_1_964"/>
          <p:cNvSpPr/>
          <p:nvPr/>
        </p:nvSpPr>
        <p:spPr>
          <a:xfrm>
            <a:off x="8806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Treating team gives clinical LEV or intubates</a:t>
            </a:r>
            <a:endParaRPr/>
          </a:p>
        </p:txBody>
      </p:sp>
      <p:pic>
        <p:nvPicPr>
          <p:cNvPr id="552" name="Google Shape;552;g3fa1d372cd3_1_964"/>
          <p:cNvPicPr preferRelativeResize="0"/>
          <p:nvPr/>
        </p:nvPicPr>
        <p:blipFill rotWithShape="1">
          <a:blip r:embed="rId3">
            <a:alphaModFix/>
          </a:blip>
          <a:srcRect b="21516" l="49966" r="26578" t="21092"/>
          <a:stretch/>
        </p:blipFill>
        <p:spPr>
          <a:xfrm>
            <a:off x="265050" y="1737500"/>
            <a:ext cx="1423499" cy="1741546"/>
          </a:xfrm>
          <a:prstGeom prst="rect">
            <a:avLst/>
          </a:prstGeom>
          <a:noFill/>
          <a:ln>
            <a:noFill/>
          </a:ln>
        </p:spPr>
      </p:pic>
      <p:pic>
        <p:nvPicPr>
          <p:cNvPr id="553" name="Google Shape;553;g3fa1d372cd3_1_964"/>
          <p:cNvPicPr preferRelativeResize="0"/>
          <p:nvPr/>
        </p:nvPicPr>
        <p:blipFill rotWithShape="1">
          <a:blip r:embed="rId3">
            <a:alphaModFix/>
          </a:blip>
          <a:srcRect b="20759" l="73294" r="3873" t="20847"/>
          <a:stretch/>
        </p:blipFill>
        <p:spPr>
          <a:xfrm>
            <a:off x="6020550" y="1737500"/>
            <a:ext cx="1361991" cy="1741550"/>
          </a:xfrm>
          <a:prstGeom prst="rect">
            <a:avLst/>
          </a:prstGeom>
          <a:noFill/>
          <a:ln>
            <a:noFill/>
          </a:ln>
        </p:spPr>
      </p:pic>
      <p:pic>
        <p:nvPicPr>
          <p:cNvPr id="554" name="Google Shape;554;g3fa1d372cd3_1_964"/>
          <p:cNvPicPr preferRelativeResize="0"/>
          <p:nvPr/>
        </p:nvPicPr>
        <p:blipFill rotWithShape="1">
          <a:blip r:embed="rId3">
            <a:alphaModFix/>
          </a:blip>
          <a:srcRect b="21516" l="49966" r="26578" t="21092"/>
          <a:stretch/>
        </p:blipFill>
        <p:spPr>
          <a:xfrm>
            <a:off x="1688550" y="1737500"/>
            <a:ext cx="1423499" cy="1741546"/>
          </a:xfrm>
          <a:prstGeom prst="rect">
            <a:avLst/>
          </a:prstGeom>
          <a:noFill/>
          <a:ln>
            <a:noFill/>
          </a:ln>
        </p:spPr>
      </p:pic>
      <p:pic>
        <p:nvPicPr>
          <p:cNvPr id="555" name="Google Shape;555;g3fa1d372cd3_1_964"/>
          <p:cNvPicPr preferRelativeResize="0"/>
          <p:nvPr/>
        </p:nvPicPr>
        <p:blipFill rotWithShape="1">
          <a:blip r:embed="rId3">
            <a:alphaModFix/>
          </a:blip>
          <a:srcRect b="21516" l="49966" r="26578" t="21092"/>
          <a:stretch/>
        </p:blipFill>
        <p:spPr>
          <a:xfrm>
            <a:off x="3127425" y="1737500"/>
            <a:ext cx="1423499" cy="1741546"/>
          </a:xfrm>
          <a:prstGeom prst="rect">
            <a:avLst/>
          </a:prstGeom>
          <a:noFill/>
          <a:ln>
            <a:noFill/>
          </a:ln>
        </p:spPr>
      </p:pic>
      <p:pic>
        <p:nvPicPr>
          <p:cNvPr id="556" name="Google Shape;556;g3fa1d372cd3_1_964"/>
          <p:cNvPicPr preferRelativeResize="0"/>
          <p:nvPr/>
        </p:nvPicPr>
        <p:blipFill rotWithShape="1">
          <a:blip r:embed="rId3">
            <a:alphaModFix/>
          </a:blip>
          <a:srcRect b="21516" l="49966" r="26578" t="21092"/>
          <a:stretch/>
        </p:blipFill>
        <p:spPr>
          <a:xfrm>
            <a:off x="4550925" y="1737500"/>
            <a:ext cx="1423499" cy="1741546"/>
          </a:xfrm>
          <a:prstGeom prst="rect">
            <a:avLst/>
          </a:prstGeom>
          <a:noFill/>
          <a:ln>
            <a:noFill/>
          </a:ln>
        </p:spPr>
      </p:pic>
      <p:pic>
        <p:nvPicPr>
          <p:cNvPr id="557" name="Google Shape;557;g3fa1d372cd3_1_964"/>
          <p:cNvPicPr preferRelativeResize="0"/>
          <p:nvPr/>
        </p:nvPicPr>
        <p:blipFill rotWithShape="1">
          <a:blip r:embed="rId3">
            <a:alphaModFix/>
          </a:blip>
          <a:srcRect b="21516" l="49966" r="26578" t="21092"/>
          <a:stretch/>
        </p:blipFill>
        <p:spPr>
          <a:xfrm>
            <a:off x="7392366" y="1737500"/>
            <a:ext cx="1423499" cy="1741546"/>
          </a:xfrm>
          <a:prstGeom prst="rect">
            <a:avLst/>
          </a:prstGeom>
          <a:noFill/>
          <a:ln>
            <a:noFill/>
          </a:ln>
        </p:spPr>
      </p:pic>
      <p:pic>
        <p:nvPicPr>
          <p:cNvPr id="558" name="Google Shape;558;g3fa1d372cd3_1_964"/>
          <p:cNvPicPr preferRelativeResize="0"/>
          <p:nvPr/>
        </p:nvPicPr>
        <p:blipFill rotWithShape="1">
          <a:blip r:embed="rId3">
            <a:alphaModFix/>
          </a:blip>
          <a:srcRect b="19763" l="27130" r="49662" t="22094"/>
          <a:stretch/>
        </p:blipFill>
        <p:spPr>
          <a:xfrm>
            <a:off x="8835499" y="1766951"/>
            <a:ext cx="1423499" cy="1783189"/>
          </a:xfrm>
          <a:prstGeom prst="rect">
            <a:avLst/>
          </a:prstGeom>
          <a:noFill/>
          <a:ln>
            <a:noFill/>
          </a:ln>
        </p:spPr>
      </p:pic>
      <p:sp>
        <p:nvSpPr>
          <p:cNvPr id="559" name="Google Shape;559;g3fa1d372cd3_1_964"/>
          <p:cNvSpPr txBox="1"/>
          <p:nvPr/>
        </p:nvSpPr>
        <p:spPr>
          <a:xfrm>
            <a:off x="255225" y="5840775"/>
            <a:ext cx="5654400" cy="8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800">
                <a:solidFill>
                  <a:schemeClr val="dk1"/>
                </a:solidFill>
              </a:rPr>
              <a:t>Timing - proximity to benzo</a:t>
            </a:r>
            <a:endParaRPr sz="2800">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pic>
        <p:nvPicPr>
          <p:cNvPr id="565" name="Google Shape;565;g3fa1d372cd3_1_757"/>
          <p:cNvPicPr preferRelativeResize="0"/>
          <p:nvPr/>
        </p:nvPicPr>
        <p:blipFill>
          <a:blip r:embed="rId3">
            <a:alphaModFix/>
          </a:blip>
          <a:stretch>
            <a:fillRect/>
          </a:stretch>
        </p:blipFill>
        <p:spPr>
          <a:xfrm>
            <a:off x="3112050" y="6704038"/>
            <a:ext cx="7867650" cy="3933825"/>
          </a:xfrm>
          <a:prstGeom prst="rect">
            <a:avLst/>
          </a:prstGeom>
          <a:noFill/>
          <a:ln>
            <a:noFill/>
          </a:ln>
        </p:spPr>
      </p:pic>
      <p:sp>
        <p:nvSpPr>
          <p:cNvPr id="566" name="Google Shape;566;g3fa1d372cd3_1_757"/>
          <p:cNvSpPr/>
          <p:nvPr/>
        </p:nvSpPr>
        <p:spPr>
          <a:xfrm>
            <a:off x="265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Generalized Convulsive Seizure</a:t>
            </a:r>
            <a:endParaRPr/>
          </a:p>
        </p:txBody>
      </p:sp>
      <p:sp>
        <p:nvSpPr>
          <p:cNvPr id="567" name="Google Shape;567;g3fa1d372cd3_1_757"/>
          <p:cNvSpPr/>
          <p:nvPr/>
        </p:nvSpPr>
        <p:spPr>
          <a:xfrm>
            <a:off x="1688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&gt;5 minutes without recovery</a:t>
            </a:r>
            <a:endParaRPr/>
          </a:p>
        </p:txBody>
      </p:sp>
      <p:sp>
        <p:nvSpPr>
          <p:cNvPr id="568" name="Google Shape;568;g3fa1d372cd3_1_757"/>
          <p:cNvSpPr/>
          <p:nvPr/>
        </p:nvSpPr>
        <p:spPr>
          <a:xfrm>
            <a:off x="3112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Adequate Benzo Dose</a:t>
            </a:r>
            <a:endParaRPr/>
          </a:p>
          <a:p>
            <a:pPr indent="0" lvl="0" marL="0" rtl="0" algn="ctr">
              <a:spcBef>
                <a:spcPts val="0"/>
              </a:spcBef>
              <a:spcAft>
                <a:spcPts val="0"/>
              </a:spcAft>
              <a:buNone/>
            </a:pPr>
            <a:r>
              <a:rPr lang="en-US"/>
              <a:t>Given</a:t>
            </a:r>
            <a:endParaRPr/>
          </a:p>
        </p:txBody>
      </p:sp>
      <p:sp>
        <p:nvSpPr>
          <p:cNvPr id="569" name="Google Shape;569;g3fa1d372cd3_1_757"/>
          <p:cNvSpPr/>
          <p:nvPr/>
        </p:nvSpPr>
        <p:spPr>
          <a:xfrm>
            <a:off x="4535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US">
                <a:solidFill>
                  <a:schemeClr val="dk1"/>
                </a:solidFill>
              </a:rPr>
              <a:t>Stop convulsing after 3 minutes</a:t>
            </a:r>
            <a:endParaRPr/>
          </a:p>
        </p:txBody>
      </p:sp>
      <p:sp>
        <p:nvSpPr>
          <p:cNvPr id="570" name="Google Shape;570;g3fa1d372cd3_1_757"/>
          <p:cNvSpPr/>
          <p:nvPr/>
        </p:nvSpPr>
        <p:spPr>
          <a:xfrm>
            <a:off x="5959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Not seizing but not waking up 5-30 minutes after benzo</a:t>
            </a:r>
            <a:endParaRPr/>
          </a:p>
        </p:txBody>
      </p:sp>
      <p:sp>
        <p:nvSpPr>
          <p:cNvPr id="571" name="Google Shape;571;g3fa1d372cd3_1_757"/>
          <p:cNvSpPr/>
          <p:nvPr/>
        </p:nvSpPr>
        <p:spPr>
          <a:xfrm>
            <a:off x="7382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Resumes seizing &gt;30 minutes after benzo</a:t>
            </a:r>
            <a:endParaRPr/>
          </a:p>
        </p:txBody>
      </p:sp>
      <p:sp>
        <p:nvSpPr>
          <p:cNvPr id="572" name="Google Shape;572;g3fa1d372cd3_1_757"/>
          <p:cNvSpPr/>
          <p:nvPr/>
        </p:nvSpPr>
        <p:spPr>
          <a:xfrm>
            <a:off x="8806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Another </a:t>
            </a:r>
            <a:br>
              <a:rPr lang="en-US"/>
            </a:br>
            <a:r>
              <a:rPr lang="en-US"/>
              <a:t>Benzo Dose Given</a:t>
            </a:r>
            <a:endParaRPr/>
          </a:p>
        </p:txBody>
      </p:sp>
      <p:sp>
        <p:nvSpPr>
          <p:cNvPr id="573" name="Google Shape;573;g3fa1d372cd3_1_757"/>
          <p:cNvSpPr/>
          <p:nvPr/>
        </p:nvSpPr>
        <p:spPr>
          <a:xfrm>
            <a:off x="10229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5-30 minutes after benzo</a:t>
            </a:r>
            <a:endParaRPr/>
          </a:p>
        </p:txBody>
      </p:sp>
      <p:pic>
        <p:nvPicPr>
          <p:cNvPr id="574" name="Google Shape;574;g3fa1d372cd3_1_757"/>
          <p:cNvPicPr preferRelativeResize="0"/>
          <p:nvPr/>
        </p:nvPicPr>
        <p:blipFill rotWithShape="1">
          <a:blip r:embed="rId3">
            <a:alphaModFix/>
          </a:blip>
          <a:srcRect b="21516" l="49966" r="26578" t="21092"/>
          <a:stretch/>
        </p:blipFill>
        <p:spPr>
          <a:xfrm>
            <a:off x="265050" y="1737500"/>
            <a:ext cx="1423499" cy="1741546"/>
          </a:xfrm>
          <a:prstGeom prst="rect">
            <a:avLst/>
          </a:prstGeom>
          <a:noFill/>
          <a:ln>
            <a:noFill/>
          </a:ln>
        </p:spPr>
      </p:pic>
      <p:pic>
        <p:nvPicPr>
          <p:cNvPr id="575" name="Google Shape;575;g3fa1d372cd3_1_757"/>
          <p:cNvPicPr preferRelativeResize="0"/>
          <p:nvPr/>
        </p:nvPicPr>
        <p:blipFill rotWithShape="1">
          <a:blip r:embed="rId3">
            <a:alphaModFix/>
          </a:blip>
          <a:srcRect b="21516" l="49966" r="26578" t="21092"/>
          <a:stretch/>
        </p:blipFill>
        <p:spPr>
          <a:xfrm>
            <a:off x="1688550" y="1737500"/>
            <a:ext cx="1423499" cy="1741546"/>
          </a:xfrm>
          <a:prstGeom prst="rect">
            <a:avLst/>
          </a:prstGeom>
          <a:noFill/>
          <a:ln>
            <a:noFill/>
          </a:ln>
        </p:spPr>
      </p:pic>
      <p:pic>
        <p:nvPicPr>
          <p:cNvPr id="576" name="Google Shape;576;g3fa1d372cd3_1_757"/>
          <p:cNvPicPr preferRelativeResize="0"/>
          <p:nvPr/>
        </p:nvPicPr>
        <p:blipFill rotWithShape="1">
          <a:blip r:embed="rId3">
            <a:alphaModFix/>
          </a:blip>
          <a:srcRect b="21516" l="49966" r="26578" t="21092"/>
          <a:stretch/>
        </p:blipFill>
        <p:spPr>
          <a:xfrm>
            <a:off x="3127425" y="1737500"/>
            <a:ext cx="1423499" cy="1741546"/>
          </a:xfrm>
          <a:prstGeom prst="rect">
            <a:avLst/>
          </a:prstGeom>
          <a:noFill/>
          <a:ln>
            <a:noFill/>
          </a:ln>
        </p:spPr>
      </p:pic>
      <p:pic>
        <p:nvPicPr>
          <p:cNvPr id="577" name="Google Shape;577;g3fa1d372cd3_1_757"/>
          <p:cNvPicPr preferRelativeResize="0"/>
          <p:nvPr/>
        </p:nvPicPr>
        <p:blipFill rotWithShape="1">
          <a:blip r:embed="rId3">
            <a:alphaModFix/>
          </a:blip>
          <a:srcRect b="21516" l="49966" r="26578" t="21092"/>
          <a:stretch/>
        </p:blipFill>
        <p:spPr>
          <a:xfrm>
            <a:off x="4550925" y="1737500"/>
            <a:ext cx="1423499" cy="1741546"/>
          </a:xfrm>
          <a:prstGeom prst="rect">
            <a:avLst/>
          </a:prstGeom>
          <a:noFill/>
          <a:ln>
            <a:noFill/>
          </a:ln>
        </p:spPr>
      </p:pic>
      <p:pic>
        <p:nvPicPr>
          <p:cNvPr id="578" name="Google Shape;578;g3fa1d372cd3_1_757"/>
          <p:cNvPicPr preferRelativeResize="0"/>
          <p:nvPr/>
        </p:nvPicPr>
        <p:blipFill rotWithShape="1">
          <a:blip r:embed="rId3">
            <a:alphaModFix/>
          </a:blip>
          <a:srcRect b="21516" l="49966" r="26578" t="21092"/>
          <a:stretch/>
        </p:blipFill>
        <p:spPr>
          <a:xfrm>
            <a:off x="7382550" y="1737500"/>
            <a:ext cx="1423499" cy="1741546"/>
          </a:xfrm>
          <a:prstGeom prst="rect">
            <a:avLst/>
          </a:prstGeom>
          <a:noFill/>
          <a:ln>
            <a:noFill/>
          </a:ln>
        </p:spPr>
      </p:pic>
      <p:pic>
        <p:nvPicPr>
          <p:cNvPr id="579" name="Google Shape;579;g3fa1d372cd3_1_757"/>
          <p:cNvPicPr preferRelativeResize="0"/>
          <p:nvPr/>
        </p:nvPicPr>
        <p:blipFill rotWithShape="1">
          <a:blip r:embed="rId3">
            <a:alphaModFix/>
          </a:blip>
          <a:srcRect b="21516" l="49966" r="26578" t="21092"/>
          <a:stretch/>
        </p:blipFill>
        <p:spPr>
          <a:xfrm>
            <a:off x="8806050" y="1737500"/>
            <a:ext cx="1423499" cy="1741546"/>
          </a:xfrm>
          <a:prstGeom prst="rect">
            <a:avLst/>
          </a:prstGeom>
          <a:noFill/>
          <a:ln>
            <a:noFill/>
          </a:ln>
        </p:spPr>
      </p:pic>
      <p:pic>
        <p:nvPicPr>
          <p:cNvPr id="580" name="Google Shape;580;g3fa1d372cd3_1_757"/>
          <p:cNvPicPr preferRelativeResize="0"/>
          <p:nvPr/>
        </p:nvPicPr>
        <p:blipFill rotWithShape="1">
          <a:blip r:embed="rId3">
            <a:alphaModFix/>
          </a:blip>
          <a:srcRect b="20759" l="73294" r="3873" t="20847"/>
          <a:stretch/>
        </p:blipFill>
        <p:spPr>
          <a:xfrm>
            <a:off x="10291050" y="1737500"/>
            <a:ext cx="1361991" cy="1741550"/>
          </a:xfrm>
          <a:prstGeom prst="rect">
            <a:avLst/>
          </a:prstGeom>
          <a:noFill/>
          <a:ln>
            <a:noFill/>
          </a:ln>
        </p:spPr>
      </p:pic>
      <p:pic>
        <p:nvPicPr>
          <p:cNvPr id="581" name="Google Shape;581;g3fa1d372cd3_1_757"/>
          <p:cNvPicPr preferRelativeResize="0"/>
          <p:nvPr/>
        </p:nvPicPr>
        <p:blipFill rotWithShape="1">
          <a:blip r:embed="rId3">
            <a:alphaModFix/>
          </a:blip>
          <a:srcRect b="21516" l="49966" r="26578" t="21092"/>
          <a:stretch/>
        </p:blipFill>
        <p:spPr>
          <a:xfrm>
            <a:off x="5966737" y="1737500"/>
            <a:ext cx="1423499" cy="1741546"/>
          </a:xfrm>
          <a:prstGeom prst="rect">
            <a:avLst/>
          </a:prstGeom>
          <a:noFill/>
          <a:ln>
            <a:noFill/>
          </a:ln>
        </p:spPr>
      </p:pic>
      <p:sp>
        <p:nvSpPr>
          <p:cNvPr id="582" name="Google Shape;582;g3fa1d372cd3_1_757"/>
          <p:cNvSpPr txBox="1"/>
          <p:nvPr/>
        </p:nvSpPr>
        <p:spPr>
          <a:xfrm>
            <a:off x="255225" y="5840775"/>
            <a:ext cx="5654400" cy="8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800">
                <a:solidFill>
                  <a:schemeClr val="dk1"/>
                </a:solidFill>
              </a:rPr>
              <a:t>Timing - proximity to benzo</a:t>
            </a:r>
            <a:endParaRPr sz="2800">
              <a:solidFill>
                <a:schemeClr val="dk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pic>
        <p:nvPicPr>
          <p:cNvPr id="588" name="Google Shape;588;g3fa1d372cd3_1_727"/>
          <p:cNvPicPr preferRelativeResize="0"/>
          <p:nvPr/>
        </p:nvPicPr>
        <p:blipFill>
          <a:blip r:embed="rId3">
            <a:alphaModFix/>
          </a:blip>
          <a:stretch>
            <a:fillRect/>
          </a:stretch>
        </p:blipFill>
        <p:spPr>
          <a:xfrm>
            <a:off x="3112050" y="6704038"/>
            <a:ext cx="7867650" cy="3933825"/>
          </a:xfrm>
          <a:prstGeom prst="rect">
            <a:avLst/>
          </a:prstGeom>
          <a:noFill/>
          <a:ln>
            <a:noFill/>
          </a:ln>
        </p:spPr>
      </p:pic>
      <p:sp>
        <p:nvSpPr>
          <p:cNvPr id="589" name="Google Shape;589;g3fa1d372cd3_1_727"/>
          <p:cNvSpPr/>
          <p:nvPr/>
        </p:nvSpPr>
        <p:spPr>
          <a:xfrm>
            <a:off x="265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Generalized Convulsive Seizure</a:t>
            </a:r>
            <a:endParaRPr/>
          </a:p>
        </p:txBody>
      </p:sp>
      <p:sp>
        <p:nvSpPr>
          <p:cNvPr id="590" name="Google Shape;590;g3fa1d372cd3_1_727"/>
          <p:cNvSpPr/>
          <p:nvPr/>
        </p:nvSpPr>
        <p:spPr>
          <a:xfrm>
            <a:off x="1688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&gt;5 minutes without recovery</a:t>
            </a:r>
            <a:endParaRPr/>
          </a:p>
        </p:txBody>
      </p:sp>
      <p:sp>
        <p:nvSpPr>
          <p:cNvPr id="591" name="Google Shape;591;g3fa1d372cd3_1_727"/>
          <p:cNvSpPr/>
          <p:nvPr/>
        </p:nvSpPr>
        <p:spPr>
          <a:xfrm>
            <a:off x="3112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Adequate Benzo Dose</a:t>
            </a:r>
            <a:endParaRPr/>
          </a:p>
          <a:p>
            <a:pPr indent="0" lvl="0" marL="0" rtl="0" algn="ctr">
              <a:spcBef>
                <a:spcPts val="0"/>
              </a:spcBef>
              <a:spcAft>
                <a:spcPts val="0"/>
              </a:spcAft>
              <a:buNone/>
            </a:pPr>
            <a:r>
              <a:rPr lang="en-US"/>
              <a:t>Given</a:t>
            </a:r>
            <a:endParaRPr/>
          </a:p>
        </p:txBody>
      </p:sp>
      <p:sp>
        <p:nvSpPr>
          <p:cNvPr id="592" name="Google Shape;592;g3fa1d372cd3_1_727"/>
          <p:cNvSpPr/>
          <p:nvPr/>
        </p:nvSpPr>
        <p:spPr>
          <a:xfrm>
            <a:off x="4535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Stop convulsing after 3 minutes </a:t>
            </a:r>
            <a:endParaRPr/>
          </a:p>
        </p:txBody>
      </p:sp>
      <p:sp>
        <p:nvSpPr>
          <p:cNvPr id="593" name="Google Shape;593;g3fa1d372cd3_1_727"/>
          <p:cNvSpPr/>
          <p:nvPr/>
        </p:nvSpPr>
        <p:spPr>
          <a:xfrm>
            <a:off x="5959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Vocalizing and purposeful movement after 15 minutes</a:t>
            </a:r>
            <a:endParaRPr/>
          </a:p>
        </p:txBody>
      </p:sp>
      <p:sp>
        <p:nvSpPr>
          <p:cNvPr id="594" name="Google Shape;594;g3fa1d372cd3_1_727"/>
          <p:cNvSpPr/>
          <p:nvPr/>
        </p:nvSpPr>
        <p:spPr>
          <a:xfrm>
            <a:off x="7382556" y="368375"/>
            <a:ext cx="1423500" cy="1266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t>If seizures resume, perhaps start over </a:t>
            </a:r>
            <a:endParaRPr/>
          </a:p>
        </p:txBody>
      </p:sp>
      <p:pic>
        <p:nvPicPr>
          <p:cNvPr id="595" name="Google Shape;595;g3fa1d372cd3_1_727"/>
          <p:cNvPicPr preferRelativeResize="0"/>
          <p:nvPr/>
        </p:nvPicPr>
        <p:blipFill rotWithShape="1">
          <a:blip r:embed="rId3">
            <a:alphaModFix/>
          </a:blip>
          <a:srcRect b="21516" l="49966" r="26578" t="21092"/>
          <a:stretch/>
        </p:blipFill>
        <p:spPr>
          <a:xfrm>
            <a:off x="265050" y="1737500"/>
            <a:ext cx="1423499" cy="1741546"/>
          </a:xfrm>
          <a:prstGeom prst="rect">
            <a:avLst/>
          </a:prstGeom>
          <a:noFill/>
          <a:ln>
            <a:noFill/>
          </a:ln>
        </p:spPr>
      </p:pic>
      <p:pic>
        <p:nvPicPr>
          <p:cNvPr id="596" name="Google Shape;596;g3fa1d372cd3_1_727"/>
          <p:cNvPicPr preferRelativeResize="0"/>
          <p:nvPr/>
        </p:nvPicPr>
        <p:blipFill rotWithShape="1">
          <a:blip r:embed="rId3">
            <a:alphaModFix/>
          </a:blip>
          <a:srcRect b="19763" l="27130" r="49662" t="22094"/>
          <a:stretch/>
        </p:blipFill>
        <p:spPr>
          <a:xfrm>
            <a:off x="5989800" y="1757143"/>
            <a:ext cx="1423499" cy="1783189"/>
          </a:xfrm>
          <a:prstGeom prst="rect">
            <a:avLst/>
          </a:prstGeom>
          <a:noFill/>
          <a:ln>
            <a:noFill/>
          </a:ln>
        </p:spPr>
      </p:pic>
      <p:pic>
        <p:nvPicPr>
          <p:cNvPr id="597" name="Google Shape;597;g3fa1d372cd3_1_727"/>
          <p:cNvPicPr preferRelativeResize="0"/>
          <p:nvPr/>
        </p:nvPicPr>
        <p:blipFill rotWithShape="1">
          <a:blip r:embed="rId3">
            <a:alphaModFix/>
          </a:blip>
          <a:srcRect b="21516" l="49966" r="26578" t="21092"/>
          <a:stretch/>
        </p:blipFill>
        <p:spPr>
          <a:xfrm>
            <a:off x="1688550" y="1737500"/>
            <a:ext cx="1423499" cy="1741546"/>
          </a:xfrm>
          <a:prstGeom prst="rect">
            <a:avLst/>
          </a:prstGeom>
          <a:noFill/>
          <a:ln>
            <a:noFill/>
          </a:ln>
        </p:spPr>
      </p:pic>
      <p:pic>
        <p:nvPicPr>
          <p:cNvPr id="598" name="Google Shape;598;g3fa1d372cd3_1_727"/>
          <p:cNvPicPr preferRelativeResize="0"/>
          <p:nvPr/>
        </p:nvPicPr>
        <p:blipFill rotWithShape="1">
          <a:blip r:embed="rId3">
            <a:alphaModFix/>
          </a:blip>
          <a:srcRect b="21516" l="49966" r="26578" t="21092"/>
          <a:stretch/>
        </p:blipFill>
        <p:spPr>
          <a:xfrm>
            <a:off x="3127425" y="1737500"/>
            <a:ext cx="1423499" cy="1741546"/>
          </a:xfrm>
          <a:prstGeom prst="rect">
            <a:avLst/>
          </a:prstGeom>
          <a:noFill/>
          <a:ln>
            <a:noFill/>
          </a:ln>
        </p:spPr>
      </p:pic>
      <p:pic>
        <p:nvPicPr>
          <p:cNvPr id="599" name="Google Shape;599;g3fa1d372cd3_1_727"/>
          <p:cNvPicPr preferRelativeResize="0"/>
          <p:nvPr/>
        </p:nvPicPr>
        <p:blipFill rotWithShape="1">
          <a:blip r:embed="rId3">
            <a:alphaModFix/>
          </a:blip>
          <a:srcRect b="21516" l="49966" r="26578" t="21092"/>
          <a:stretch/>
        </p:blipFill>
        <p:spPr>
          <a:xfrm>
            <a:off x="4550925" y="1737500"/>
            <a:ext cx="1423499" cy="1741546"/>
          </a:xfrm>
          <a:prstGeom prst="rect">
            <a:avLst/>
          </a:prstGeom>
          <a:noFill/>
          <a:ln>
            <a:noFill/>
          </a:ln>
        </p:spPr>
      </p:pic>
      <p:sp>
        <p:nvSpPr>
          <p:cNvPr id="600" name="Google Shape;600;g3fa1d372cd3_1_727"/>
          <p:cNvSpPr txBox="1"/>
          <p:nvPr/>
        </p:nvSpPr>
        <p:spPr>
          <a:xfrm>
            <a:off x="255225" y="5840775"/>
            <a:ext cx="5654400" cy="8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800">
                <a:solidFill>
                  <a:schemeClr val="dk1"/>
                </a:solidFill>
              </a:rPr>
              <a:t>Benzo responsive</a:t>
            </a:r>
            <a:endParaRPr sz="2800">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pic>
        <p:nvPicPr>
          <p:cNvPr id="606" name="Google Shape;606;g3fa1d372cd3_1_904"/>
          <p:cNvPicPr preferRelativeResize="0"/>
          <p:nvPr/>
        </p:nvPicPr>
        <p:blipFill>
          <a:blip r:embed="rId3">
            <a:alphaModFix/>
          </a:blip>
          <a:stretch>
            <a:fillRect/>
          </a:stretch>
        </p:blipFill>
        <p:spPr>
          <a:xfrm>
            <a:off x="3112050" y="6704038"/>
            <a:ext cx="7867650" cy="3933825"/>
          </a:xfrm>
          <a:prstGeom prst="rect">
            <a:avLst/>
          </a:prstGeom>
          <a:noFill/>
          <a:ln>
            <a:noFill/>
          </a:ln>
        </p:spPr>
      </p:pic>
      <p:sp>
        <p:nvSpPr>
          <p:cNvPr id="607" name="Google Shape;607;g3fa1d372cd3_1_904"/>
          <p:cNvSpPr/>
          <p:nvPr/>
        </p:nvSpPr>
        <p:spPr>
          <a:xfrm>
            <a:off x="265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Generalized Convulsive Seizure</a:t>
            </a:r>
            <a:endParaRPr/>
          </a:p>
        </p:txBody>
      </p:sp>
      <p:sp>
        <p:nvSpPr>
          <p:cNvPr id="608" name="Google Shape;608;g3fa1d372cd3_1_904"/>
          <p:cNvSpPr/>
          <p:nvPr/>
        </p:nvSpPr>
        <p:spPr>
          <a:xfrm>
            <a:off x="1688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&gt;5 minutes without recovery</a:t>
            </a:r>
            <a:endParaRPr/>
          </a:p>
        </p:txBody>
      </p:sp>
      <p:sp>
        <p:nvSpPr>
          <p:cNvPr id="609" name="Google Shape;609;g3fa1d372cd3_1_904"/>
          <p:cNvSpPr/>
          <p:nvPr/>
        </p:nvSpPr>
        <p:spPr>
          <a:xfrm>
            <a:off x="3112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Adequate Benzo Dose</a:t>
            </a:r>
            <a:endParaRPr/>
          </a:p>
          <a:p>
            <a:pPr indent="0" lvl="0" marL="0" rtl="0" algn="ctr">
              <a:spcBef>
                <a:spcPts val="0"/>
              </a:spcBef>
              <a:spcAft>
                <a:spcPts val="0"/>
              </a:spcAft>
              <a:buNone/>
            </a:pPr>
            <a:r>
              <a:rPr lang="en-US"/>
              <a:t>Given</a:t>
            </a:r>
            <a:endParaRPr/>
          </a:p>
        </p:txBody>
      </p:sp>
      <p:sp>
        <p:nvSpPr>
          <p:cNvPr id="610" name="Google Shape;610;g3fa1d372cd3_1_904"/>
          <p:cNvSpPr/>
          <p:nvPr/>
        </p:nvSpPr>
        <p:spPr>
          <a:xfrm>
            <a:off x="4535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Stop convulsing after 3 minutes </a:t>
            </a:r>
            <a:endParaRPr/>
          </a:p>
        </p:txBody>
      </p:sp>
      <p:sp>
        <p:nvSpPr>
          <p:cNvPr id="611" name="Google Shape;611;g3fa1d372cd3_1_904"/>
          <p:cNvSpPr/>
          <p:nvPr/>
        </p:nvSpPr>
        <p:spPr>
          <a:xfrm>
            <a:off x="5959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Treating team gives preventative dose of LEV</a:t>
            </a:r>
            <a:endParaRPr/>
          </a:p>
        </p:txBody>
      </p:sp>
      <p:sp>
        <p:nvSpPr>
          <p:cNvPr id="612" name="Google Shape;612;g3fa1d372cd3_1_904"/>
          <p:cNvSpPr/>
          <p:nvPr/>
        </p:nvSpPr>
        <p:spPr>
          <a:xfrm>
            <a:off x="7382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If seizures resume</a:t>
            </a:r>
            <a:endParaRPr/>
          </a:p>
        </p:txBody>
      </p:sp>
      <p:pic>
        <p:nvPicPr>
          <p:cNvPr id="613" name="Google Shape;613;g3fa1d372cd3_1_904"/>
          <p:cNvPicPr preferRelativeResize="0"/>
          <p:nvPr/>
        </p:nvPicPr>
        <p:blipFill rotWithShape="1">
          <a:blip r:embed="rId3">
            <a:alphaModFix/>
          </a:blip>
          <a:srcRect b="21516" l="49966" r="26578" t="21092"/>
          <a:stretch/>
        </p:blipFill>
        <p:spPr>
          <a:xfrm>
            <a:off x="265050" y="1737500"/>
            <a:ext cx="1423499" cy="1741546"/>
          </a:xfrm>
          <a:prstGeom prst="rect">
            <a:avLst/>
          </a:prstGeom>
          <a:noFill/>
          <a:ln>
            <a:noFill/>
          </a:ln>
        </p:spPr>
      </p:pic>
      <p:pic>
        <p:nvPicPr>
          <p:cNvPr id="614" name="Google Shape;614;g3fa1d372cd3_1_904"/>
          <p:cNvPicPr preferRelativeResize="0"/>
          <p:nvPr/>
        </p:nvPicPr>
        <p:blipFill rotWithShape="1">
          <a:blip r:embed="rId3">
            <a:alphaModFix/>
          </a:blip>
          <a:srcRect b="19763" l="27130" r="49662" t="22094"/>
          <a:stretch/>
        </p:blipFill>
        <p:spPr>
          <a:xfrm>
            <a:off x="5989800" y="1757143"/>
            <a:ext cx="1423499" cy="1783189"/>
          </a:xfrm>
          <a:prstGeom prst="rect">
            <a:avLst/>
          </a:prstGeom>
          <a:noFill/>
          <a:ln>
            <a:noFill/>
          </a:ln>
        </p:spPr>
      </p:pic>
      <p:pic>
        <p:nvPicPr>
          <p:cNvPr id="615" name="Google Shape;615;g3fa1d372cd3_1_904"/>
          <p:cNvPicPr preferRelativeResize="0"/>
          <p:nvPr/>
        </p:nvPicPr>
        <p:blipFill rotWithShape="1">
          <a:blip r:embed="rId3">
            <a:alphaModFix/>
          </a:blip>
          <a:srcRect b="21516" l="49966" r="26578" t="21092"/>
          <a:stretch/>
        </p:blipFill>
        <p:spPr>
          <a:xfrm>
            <a:off x="1688550" y="1737500"/>
            <a:ext cx="1423499" cy="1741546"/>
          </a:xfrm>
          <a:prstGeom prst="rect">
            <a:avLst/>
          </a:prstGeom>
          <a:noFill/>
          <a:ln>
            <a:noFill/>
          </a:ln>
        </p:spPr>
      </p:pic>
      <p:pic>
        <p:nvPicPr>
          <p:cNvPr id="616" name="Google Shape;616;g3fa1d372cd3_1_904"/>
          <p:cNvPicPr preferRelativeResize="0"/>
          <p:nvPr/>
        </p:nvPicPr>
        <p:blipFill rotWithShape="1">
          <a:blip r:embed="rId3">
            <a:alphaModFix/>
          </a:blip>
          <a:srcRect b="21516" l="49966" r="26578" t="21092"/>
          <a:stretch/>
        </p:blipFill>
        <p:spPr>
          <a:xfrm>
            <a:off x="3127425" y="1737500"/>
            <a:ext cx="1423499" cy="1741546"/>
          </a:xfrm>
          <a:prstGeom prst="rect">
            <a:avLst/>
          </a:prstGeom>
          <a:noFill/>
          <a:ln>
            <a:noFill/>
          </a:ln>
        </p:spPr>
      </p:pic>
      <p:pic>
        <p:nvPicPr>
          <p:cNvPr id="617" name="Google Shape;617;g3fa1d372cd3_1_904"/>
          <p:cNvPicPr preferRelativeResize="0"/>
          <p:nvPr/>
        </p:nvPicPr>
        <p:blipFill rotWithShape="1">
          <a:blip r:embed="rId3">
            <a:alphaModFix/>
          </a:blip>
          <a:srcRect b="21516" l="49966" r="26578" t="21092"/>
          <a:stretch/>
        </p:blipFill>
        <p:spPr>
          <a:xfrm>
            <a:off x="4550925" y="1737500"/>
            <a:ext cx="1423499" cy="1741546"/>
          </a:xfrm>
          <a:prstGeom prst="rect">
            <a:avLst/>
          </a:prstGeom>
          <a:noFill/>
          <a:ln>
            <a:noFill/>
          </a:ln>
        </p:spPr>
      </p:pic>
      <p:pic>
        <p:nvPicPr>
          <p:cNvPr id="618" name="Google Shape;618;g3fa1d372cd3_1_904"/>
          <p:cNvPicPr preferRelativeResize="0"/>
          <p:nvPr/>
        </p:nvPicPr>
        <p:blipFill rotWithShape="1">
          <a:blip r:embed="rId3">
            <a:alphaModFix/>
          </a:blip>
          <a:srcRect b="19763" l="27130" r="49662" t="22094"/>
          <a:stretch/>
        </p:blipFill>
        <p:spPr>
          <a:xfrm>
            <a:off x="7382550" y="1757143"/>
            <a:ext cx="1423499" cy="1783189"/>
          </a:xfrm>
          <a:prstGeom prst="rect">
            <a:avLst/>
          </a:prstGeom>
          <a:noFill/>
          <a:ln>
            <a:noFill/>
          </a:ln>
        </p:spPr>
      </p:pic>
      <p:sp>
        <p:nvSpPr>
          <p:cNvPr id="619" name="Google Shape;619;g3fa1d372cd3_1_904"/>
          <p:cNvSpPr txBox="1"/>
          <p:nvPr/>
        </p:nvSpPr>
        <p:spPr>
          <a:xfrm>
            <a:off x="255225" y="5840775"/>
            <a:ext cx="5654400" cy="8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800">
                <a:solidFill>
                  <a:schemeClr val="dk1"/>
                </a:solidFill>
              </a:rPr>
              <a:t>Preventative second line</a:t>
            </a:r>
            <a:endParaRPr sz="2800">
              <a:solidFill>
                <a:schemeClr val="dk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pic>
        <p:nvPicPr>
          <p:cNvPr id="625" name="Google Shape;625;g3fa1d372cd3_1_878"/>
          <p:cNvPicPr preferRelativeResize="0"/>
          <p:nvPr/>
        </p:nvPicPr>
        <p:blipFill>
          <a:blip r:embed="rId3">
            <a:alphaModFix/>
          </a:blip>
          <a:stretch>
            <a:fillRect/>
          </a:stretch>
        </p:blipFill>
        <p:spPr>
          <a:xfrm>
            <a:off x="3112050" y="6704038"/>
            <a:ext cx="7867650" cy="3933825"/>
          </a:xfrm>
          <a:prstGeom prst="rect">
            <a:avLst/>
          </a:prstGeom>
          <a:noFill/>
          <a:ln>
            <a:noFill/>
          </a:ln>
        </p:spPr>
      </p:pic>
      <p:sp>
        <p:nvSpPr>
          <p:cNvPr id="626" name="Google Shape;626;g3fa1d372cd3_1_878"/>
          <p:cNvSpPr/>
          <p:nvPr/>
        </p:nvSpPr>
        <p:spPr>
          <a:xfrm>
            <a:off x="265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Generalized Convulsive Seizure</a:t>
            </a:r>
            <a:endParaRPr/>
          </a:p>
        </p:txBody>
      </p:sp>
      <p:sp>
        <p:nvSpPr>
          <p:cNvPr id="627" name="Google Shape;627;g3fa1d372cd3_1_878"/>
          <p:cNvSpPr/>
          <p:nvPr/>
        </p:nvSpPr>
        <p:spPr>
          <a:xfrm>
            <a:off x="1688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&gt;5 minutes without recovery</a:t>
            </a:r>
            <a:endParaRPr/>
          </a:p>
        </p:txBody>
      </p:sp>
      <p:sp>
        <p:nvSpPr>
          <p:cNvPr id="628" name="Google Shape;628;g3fa1d372cd3_1_878"/>
          <p:cNvSpPr/>
          <p:nvPr/>
        </p:nvSpPr>
        <p:spPr>
          <a:xfrm>
            <a:off x="3112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Adequate Benzo Dose</a:t>
            </a:r>
            <a:endParaRPr/>
          </a:p>
          <a:p>
            <a:pPr indent="0" lvl="0" marL="0" rtl="0" algn="ctr">
              <a:spcBef>
                <a:spcPts val="0"/>
              </a:spcBef>
              <a:spcAft>
                <a:spcPts val="0"/>
              </a:spcAft>
              <a:buNone/>
            </a:pPr>
            <a:r>
              <a:rPr lang="en-US"/>
              <a:t>Given</a:t>
            </a:r>
            <a:endParaRPr/>
          </a:p>
        </p:txBody>
      </p:sp>
      <p:sp>
        <p:nvSpPr>
          <p:cNvPr id="629" name="Google Shape;629;g3fa1d372cd3_1_878"/>
          <p:cNvSpPr/>
          <p:nvPr/>
        </p:nvSpPr>
        <p:spPr>
          <a:xfrm>
            <a:off x="4535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Stop convulsing after </a:t>
            </a:r>
            <a:r>
              <a:rPr lang="en-US"/>
              <a:t>3</a:t>
            </a:r>
            <a:r>
              <a:rPr lang="en-US"/>
              <a:t> minutes </a:t>
            </a:r>
            <a:endParaRPr/>
          </a:p>
        </p:txBody>
      </p:sp>
      <p:sp>
        <p:nvSpPr>
          <p:cNvPr id="630" name="Google Shape;630;g3fa1d372cd3_1_878"/>
          <p:cNvSpPr/>
          <p:nvPr/>
        </p:nvSpPr>
        <p:spPr>
          <a:xfrm>
            <a:off x="5959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Not waking up 5-30 after benzo</a:t>
            </a:r>
            <a:endParaRPr/>
          </a:p>
        </p:txBody>
      </p:sp>
      <p:pic>
        <p:nvPicPr>
          <p:cNvPr id="631" name="Google Shape;631;g3fa1d372cd3_1_878"/>
          <p:cNvPicPr preferRelativeResize="0"/>
          <p:nvPr/>
        </p:nvPicPr>
        <p:blipFill rotWithShape="1">
          <a:blip r:embed="rId3">
            <a:alphaModFix/>
          </a:blip>
          <a:srcRect b="21516" l="49966" r="26578" t="21092"/>
          <a:stretch/>
        </p:blipFill>
        <p:spPr>
          <a:xfrm>
            <a:off x="265050" y="1737500"/>
            <a:ext cx="1423499" cy="1741546"/>
          </a:xfrm>
          <a:prstGeom prst="rect">
            <a:avLst/>
          </a:prstGeom>
          <a:noFill/>
          <a:ln>
            <a:noFill/>
          </a:ln>
        </p:spPr>
      </p:pic>
      <p:pic>
        <p:nvPicPr>
          <p:cNvPr id="632" name="Google Shape;632;g3fa1d372cd3_1_878"/>
          <p:cNvPicPr preferRelativeResize="0"/>
          <p:nvPr/>
        </p:nvPicPr>
        <p:blipFill rotWithShape="1">
          <a:blip r:embed="rId3">
            <a:alphaModFix/>
          </a:blip>
          <a:srcRect b="21516" l="49966" r="26578" t="21092"/>
          <a:stretch/>
        </p:blipFill>
        <p:spPr>
          <a:xfrm>
            <a:off x="1688550" y="1737500"/>
            <a:ext cx="1423499" cy="1741546"/>
          </a:xfrm>
          <a:prstGeom prst="rect">
            <a:avLst/>
          </a:prstGeom>
          <a:noFill/>
          <a:ln>
            <a:noFill/>
          </a:ln>
        </p:spPr>
      </p:pic>
      <p:pic>
        <p:nvPicPr>
          <p:cNvPr id="633" name="Google Shape;633;g3fa1d372cd3_1_878"/>
          <p:cNvPicPr preferRelativeResize="0"/>
          <p:nvPr/>
        </p:nvPicPr>
        <p:blipFill rotWithShape="1">
          <a:blip r:embed="rId3">
            <a:alphaModFix/>
          </a:blip>
          <a:srcRect b="21516" l="49966" r="26578" t="21092"/>
          <a:stretch/>
        </p:blipFill>
        <p:spPr>
          <a:xfrm>
            <a:off x="3127425" y="1737500"/>
            <a:ext cx="1423499" cy="1741546"/>
          </a:xfrm>
          <a:prstGeom prst="rect">
            <a:avLst/>
          </a:prstGeom>
          <a:noFill/>
          <a:ln>
            <a:noFill/>
          </a:ln>
        </p:spPr>
      </p:pic>
      <p:pic>
        <p:nvPicPr>
          <p:cNvPr id="634" name="Google Shape;634;g3fa1d372cd3_1_878"/>
          <p:cNvPicPr preferRelativeResize="0"/>
          <p:nvPr/>
        </p:nvPicPr>
        <p:blipFill rotWithShape="1">
          <a:blip r:embed="rId3">
            <a:alphaModFix/>
          </a:blip>
          <a:srcRect b="21516" l="49966" r="26578" t="21092"/>
          <a:stretch/>
        </p:blipFill>
        <p:spPr>
          <a:xfrm>
            <a:off x="4550925" y="1737500"/>
            <a:ext cx="1423499" cy="1741546"/>
          </a:xfrm>
          <a:prstGeom prst="rect">
            <a:avLst/>
          </a:prstGeom>
          <a:noFill/>
          <a:ln>
            <a:noFill/>
          </a:ln>
        </p:spPr>
      </p:pic>
      <p:sp>
        <p:nvSpPr>
          <p:cNvPr id="635" name="Google Shape;635;g3fa1d372cd3_1_878"/>
          <p:cNvSpPr/>
          <p:nvPr/>
        </p:nvSpPr>
        <p:spPr>
          <a:xfrm>
            <a:off x="7382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EEG shows nonconvulsive seizures</a:t>
            </a:r>
            <a:endParaRPr/>
          </a:p>
        </p:txBody>
      </p:sp>
      <p:pic>
        <p:nvPicPr>
          <p:cNvPr id="636" name="Google Shape;636;g3fa1d372cd3_1_878"/>
          <p:cNvPicPr preferRelativeResize="0"/>
          <p:nvPr/>
        </p:nvPicPr>
        <p:blipFill rotWithShape="1">
          <a:blip r:embed="rId3">
            <a:alphaModFix/>
          </a:blip>
          <a:srcRect b="19763" l="27130" r="49662" t="22094"/>
          <a:stretch/>
        </p:blipFill>
        <p:spPr>
          <a:xfrm>
            <a:off x="7382550" y="1757143"/>
            <a:ext cx="1423499" cy="1783189"/>
          </a:xfrm>
          <a:prstGeom prst="rect">
            <a:avLst/>
          </a:prstGeom>
          <a:noFill/>
          <a:ln>
            <a:noFill/>
          </a:ln>
        </p:spPr>
      </p:pic>
      <p:pic>
        <p:nvPicPr>
          <p:cNvPr id="637" name="Google Shape;637;g3fa1d372cd3_1_878"/>
          <p:cNvPicPr preferRelativeResize="0"/>
          <p:nvPr/>
        </p:nvPicPr>
        <p:blipFill rotWithShape="1">
          <a:blip r:embed="rId3">
            <a:alphaModFix/>
          </a:blip>
          <a:srcRect b="19763" l="27130" r="49662" t="22094"/>
          <a:stretch/>
        </p:blipFill>
        <p:spPr>
          <a:xfrm>
            <a:off x="6029075" y="1757143"/>
            <a:ext cx="1423499" cy="1783189"/>
          </a:xfrm>
          <a:prstGeom prst="rect">
            <a:avLst/>
          </a:prstGeom>
          <a:noFill/>
          <a:ln>
            <a:noFill/>
          </a:ln>
        </p:spPr>
      </p:pic>
      <p:sp>
        <p:nvSpPr>
          <p:cNvPr id="638" name="Google Shape;638;g3fa1d372cd3_1_878"/>
          <p:cNvSpPr txBox="1"/>
          <p:nvPr/>
        </p:nvSpPr>
        <p:spPr>
          <a:xfrm>
            <a:off x="255225" y="5840775"/>
            <a:ext cx="5654400" cy="8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800">
                <a:solidFill>
                  <a:schemeClr val="dk1"/>
                </a:solidFill>
              </a:rPr>
              <a:t>Nonconvulsive seizures</a:t>
            </a:r>
            <a:endParaRPr sz="2800">
              <a:solidFill>
                <a:schemeClr val="dk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pic>
        <p:nvPicPr>
          <p:cNvPr id="644" name="Google Shape;644;g3fa1d372cd3_1_946"/>
          <p:cNvPicPr preferRelativeResize="0"/>
          <p:nvPr/>
        </p:nvPicPr>
        <p:blipFill>
          <a:blip r:embed="rId3">
            <a:alphaModFix/>
          </a:blip>
          <a:stretch>
            <a:fillRect/>
          </a:stretch>
        </p:blipFill>
        <p:spPr>
          <a:xfrm>
            <a:off x="3112050" y="6704038"/>
            <a:ext cx="7867650" cy="3933825"/>
          </a:xfrm>
          <a:prstGeom prst="rect">
            <a:avLst/>
          </a:prstGeom>
          <a:noFill/>
          <a:ln>
            <a:noFill/>
          </a:ln>
        </p:spPr>
      </p:pic>
      <p:sp>
        <p:nvSpPr>
          <p:cNvPr id="645" name="Google Shape;645;g3fa1d372cd3_1_946"/>
          <p:cNvSpPr/>
          <p:nvPr/>
        </p:nvSpPr>
        <p:spPr>
          <a:xfrm>
            <a:off x="265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Generalized Convulsive Seizure</a:t>
            </a:r>
            <a:endParaRPr/>
          </a:p>
        </p:txBody>
      </p:sp>
      <p:sp>
        <p:nvSpPr>
          <p:cNvPr id="646" name="Google Shape;646;g3fa1d372cd3_1_946"/>
          <p:cNvSpPr/>
          <p:nvPr/>
        </p:nvSpPr>
        <p:spPr>
          <a:xfrm>
            <a:off x="1688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&gt;5 minutes without recovery</a:t>
            </a:r>
            <a:endParaRPr/>
          </a:p>
        </p:txBody>
      </p:sp>
      <p:sp>
        <p:nvSpPr>
          <p:cNvPr id="647" name="Google Shape;647;g3fa1d372cd3_1_946"/>
          <p:cNvSpPr/>
          <p:nvPr/>
        </p:nvSpPr>
        <p:spPr>
          <a:xfrm>
            <a:off x="3112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Adequate Benzo Dose</a:t>
            </a:r>
            <a:endParaRPr/>
          </a:p>
          <a:p>
            <a:pPr indent="0" lvl="0" marL="0" rtl="0" algn="ctr">
              <a:spcBef>
                <a:spcPts val="0"/>
              </a:spcBef>
              <a:spcAft>
                <a:spcPts val="0"/>
              </a:spcAft>
              <a:buNone/>
            </a:pPr>
            <a:r>
              <a:rPr lang="en-US"/>
              <a:t>Given</a:t>
            </a:r>
            <a:endParaRPr/>
          </a:p>
        </p:txBody>
      </p:sp>
      <p:sp>
        <p:nvSpPr>
          <p:cNvPr id="648" name="Google Shape;648;g3fa1d372cd3_1_946"/>
          <p:cNvSpPr/>
          <p:nvPr/>
        </p:nvSpPr>
        <p:spPr>
          <a:xfrm>
            <a:off x="4535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Stop convulsing after 3 minutes </a:t>
            </a:r>
            <a:endParaRPr/>
          </a:p>
        </p:txBody>
      </p:sp>
      <p:sp>
        <p:nvSpPr>
          <p:cNvPr id="649" name="Google Shape;649;g3fa1d372cd3_1_946"/>
          <p:cNvSpPr/>
          <p:nvPr/>
        </p:nvSpPr>
        <p:spPr>
          <a:xfrm>
            <a:off x="5959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Not waking up and clinically evident subtle seizure findings 5-30 after benzo</a:t>
            </a:r>
            <a:endParaRPr/>
          </a:p>
        </p:txBody>
      </p:sp>
      <p:pic>
        <p:nvPicPr>
          <p:cNvPr id="650" name="Google Shape;650;g3fa1d372cd3_1_946"/>
          <p:cNvPicPr preferRelativeResize="0"/>
          <p:nvPr/>
        </p:nvPicPr>
        <p:blipFill rotWithShape="1">
          <a:blip r:embed="rId3">
            <a:alphaModFix/>
          </a:blip>
          <a:srcRect b="21516" l="49966" r="26578" t="21092"/>
          <a:stretch/>
        </p:blipFill>
        <p:spPr>
          <a:xfrm>
            <a:off x="265050" y="1737500"/>
            <a:ext cx="1423499" cy="1741546"/>
          </a:xfrm>
          <a:prstGeom prst="rect">
            <a:avLst/>
          </a:prstGeom>
          <a:noFill/>
          <a:ln>
            <a:noFill/>
          </a:ln>
        </p:spPr>
      </p:pic>
      <p:pic>
        <p:nvPicPr>
          <p:cNvPr id="651" name="Google Shape;651;g3fa1d372cd3_1_946"/>
          <p:cNvPicPr preferRelativeResize="0"/>
          <p:nvPr/>
        </p:nvPicPr>
        <p:blipFill rotWithShape="1">
          <a:blip r:embed="rId3">
            <a:alphaModFix/>
          </a:blip>
          <a:srcRect b="21516" l="49966" r="26578" t="21092"/>
          <a:stretch/>
        </p:blipFill>
        <p:spPr>
          <a:xfrm>
            <a:off x="1688550" y="1737500"/>
            <a:ext cx="1423499" cy="1741546"/>
          </a:xfrm>
          <a:prstGeom prst="rect">
            <a:avLst/>
          </a:prstGeom>
          <a:noFill/>
          <a:ln>
            <a:noFill/>
          </a:ln>
        </p:spPr>
      </p:pic>
      <p:pic>
        <p:nvPicPr>
          <p:cNvPr id="652" name="Google Shape;652;g3fa1d372cd3_1_946"/>
          <p:cNvPicPr preferRelativeResize="0"/>
          <p:nvPr/>
        </p:nvPicPr>
        <p:blipFill rotWithShape="1">
          <a:blip r:embed="rId3">
            <a:alphaModFix/>
          </a:blip>
          <a:srcRect b="21516" l="49966" r="26578" t="21092"/>
          <a:stretch/>
        </p:blipFill>
        <p:spPr>
          <a:xfrm>
            <a:off x="3127425" y="1737500"/>
            <a:ext cx="1423499" cy="1741546"/>
          </a:xfrm>
          <a:prstGeom prst="rect">
            <a:avLst/>
          </a:prstGeom>
          <a:noFill/>
          <a:ln>
            <a:noFill/>
          </a:ln>
        </p:spPr>
      </p:pic>
      <p:pic>
        <p:nvPicPr>
          <p:cNvPr id="653" name="Google Shape;653;g3fa1d372cd3_1_946"/>
          <p:cNvPicPr preferRelativeResize="0"/>
          <p:nvPr/>
        </p:nvPicPr>
        <p:blipFill rotWithShape="1">
          <a:blip r:embed="rId3">
            <a:alphaModFix/>
          </a:blip>
          <a:srcRect b="21516" l="49966" r="26578" t="21092"/>
          <a:stretch/>
        </p:blipFill>
        <p:spPr>
          <a:xfrm>
            <a:off x="4550925" y="1737500"/>
            <a:ext cx="1423499" cy="1741546"/>
          </a:xfrm>
          <a:prstGeom prst="rect">
            <a:avLst/>
          </a:prstGeom>
          <a:noFill/>
          <a:ln>
            <a:noFill/>
          </a:ln>
        </p:spPr>
      </p:pic>
      <p:pic>
        <p:nvPicPr>
          <p:cNvPr id="654" name="Google Shape;654;g3fa1d372cd3_1_946"/>
          <p:cNvPicPr preferRelativeResize="0"/>
          <p:nvPr/>
        </p:nvPicPr>
        <p:blipFill rotWithShape="1">
          <a:blip r:embed="rId3">
            <a:alphaModFix/>
          </a:blip>
          <a:srcRect b="20759" l="73294" r="3873" t="20847"/>
          <a:stretch/>
        </p:blipFill>
        <p:spPr>
          <a:xfrm>
            <a:off x="5989800" y="1737500"/>
            <a:ext cx="1361991" cy="1741550"/>
          </a:xfrm>
          <a:prstGeom prst="rect">
            <a:avLst/>
          </a:prstGeom>
          <a:noFill/>
          <a:ln>
            <a:noFill/>
          </a:ln>
        </p:spPr>
      </p:pic>
      <p:sp>
        <p:nvSpPr>
          <p:cNvPr id="655" name="Google Shape;655;g3fa1d372cd3_1_946"/>
          <p:cNvSpPr txBox="1"/>
          <p:nvPr/>
        </p:nvSpPr>
        <p:spPr>
          <a:xfrm>
            <a:off x="255225" y="5840775"/>
            <a:ext cx="5654400" cy="8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800">
                <a:solidFill>
                  <a:schemeClr val="dk1"/>
                </a:solidFill>
              </a:rPr>
              <a:t>Clinically evident subtle seizures</a:t>
            </a:r>
            <a:endParaRPr sz="2800">
              <a:solidFill>
                <a:schemeClr val="dk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pic>
        <p:nvPicPr>
          <p:cNvPr id="661" name="Google Shape;661;g3fa1d372cd3_1_817"/>
          <p:cNvPicPr preferRelativeResize="0"/>
          <p:nvPr/>
        </p:nvPicPr>
        <p:blipFill>
          <a:blip r:embed="rId3">
            <a:alphaModFix/>
          </a:blip>
          <a:stretch>
            <a:fillRect/>
          </a:stretch>
        </p:blipFill>
        <p:spPr>
          <a:xfrm>
            <a:off x="3112050" y="6704038"/>
            <a:ext cx="7867650" cy="3933825"/>
          </a:xfrm>
          <a:prstGeom prst="rect">
            <a:avLst/>
          </a:prstGeom>
          <a:noFill/>
          <a:ln>
            <a:noFill/>
          </a:ln>
        </p:spPr>
      </p:pic>
      <p:sp>
        <p:nvSpPr>
          <p:cNvPr id="662" name="Google Shape;662;g3fa1d372cd3_1_817"/>
          <p:cNvSpPr/>
          <p:nvPr/>
        </p:nvSpPr>
        <p:spPr>
          <a:xfrm>
            <a:off x="265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Generalized Convulsive Seizure</a:t>
            </a:r>
            <a:endParaRPr/>
          </a:p>
        </p:txBody>
      </p:sp>
      <p:sp>
        <p:nvSpPr>
          <p:cNvPr id="663" name="Google Shape;663;g3fa1d372cd3_1_817"/>
          <p:cNvSpPr/>
          <p:nvPr/>
        </p:nvSpPr>
        <p:spPr>
          <a:xfrm>
            <a:off x="1688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&gt;5 minutes without recovery</a:t>
            </a:r>
            <a:endParaRPr/>
          </a:p>
        </p:txBody>
      </p:sp>
      <p:sp>
        <p:nvSpPr>
          <p:cNvPr id="664" name="Google Shape;664;g3fa1d372cd3_1_817"/>
          <p:cNvSpPr/>
          <p:nvPr/>
        </p:nvSpPr>
        <p:spPr>
          <a:xfrm>
            <a:off x="3112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Adequate Benzo Dose</a:t>
            </a:r>
            <a:endParaRPr/>
          </a:p>
          <a:p>
            <a:pPr indent="0" lvl="0" marL="0" rtl="0" algn="ctr">
              <a:spcBef>
                <a:spcPts val="0"/>
              </a:spcBef>
              <a:spcAft>
                <a:spcPts val="0"/>
              </a:spcAft>
              <a:buNone/>
            </a:pPr>
            <a:r>
              <a:rPr lang="en-US"/>
              <a:t>Given</a:t>
            </a:r>
            <a:endParaRPr/>
          </a:p>
        </p:txBody>
      </p:sp>
      <p:sp>
        <p:nvSpPr>
          <p:cNvPr id="665" name="Google Shape;665;g3fa1d372cd3_1_817"/>
          <p:cNvSpPr/>
          <p:nvPr/>
        </p:nvSpPr>
        <p:spPr>
          <a:xfrm>
            <a:off x="4535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Stops seizing 3 minutes after benzo</a:t>
            </a:r>
            <a:endParaRPr/>
          </a:p>
        </p:txBody>
      </p:sp>
      <p:sp>
        <p:nvSpPr>
          <p:cNvPr id="666" name="Google Shape;666;g3fa1d372cd3_1_817"/>
          <p:cNvSpPr/>
          <p:nvPr/>
        </p:nvSpPr>
        <p:spPr>
          <a:xfrm>
            <a:off x="5959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Resumes seizing 10 minutes after benzo</a:t>
            </a:r>
            <a:endParaRPr/>
          </a:p>
        </p:txBody>
      </p:sp>
      <p:sp>
        <p:nvSpPr>
          <p:cNvPr id="667" name="Google Shape;667;g3fa1d372cd3_1_817"/>
          <p:cNvSpPr/>
          <p:nvPr/>
        </p:nvSpPr>
        <p:spPr>
          <a:xfrm>
            <a:off x="7382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Stops seizing 15 minutes after benzo just before study drug</a:t>
            </a:r>
            <a:endParaRPr/>
          </a:p>
        </p:txBody>
      </p:sp>
      <p:sp>
        <p:nvSpPr>
          <p:cNvPr id="668" name="Google Shape;668;g3fa1d372cd3_1_817"/>
          <p:cNvSpPr/>
          <p:nvPr/>
        </p:nvSpPr>
        <p:spPr>
          <a:xfrm>
            <a:off x="8806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Resumes seizing 5 minutes later just before clinical LEV</a:t>
            </a:r>
            <a:endParaRPr/>
          </a:p>
        </p:txBody>
      </p:sp>
      <p:pic>
        <p:nvPicPr>
          <p:cNvPr id="669" name="Google Shape;669;g3fa1d372cd3_1_817"/>
          <p:cNvPicPr preferRelativeResize="0"/>
          <p:nvPr/>
        </p:nvPicPr>
        <p:blipFill rotWithShape="1">
          <a:blip r:embed="rId3">
            <a:alphaModFix/>
          </a:blip>
          <a:srcRect b="21516" l="49966" r="26578" t="21092"/>
          <a:stretch/>
        </p:blipFill>
        <p:spPr>
          <a:xfrm>
            <a:off x="265050" y="1737500"/>
            <a:ext cx="1423499" cy="1741546"/>
          </a:xfrm>
          <a:prstGeom prst="rect">
            <a:avLst/>
          </a:prstGeom>
          <a:noFill/>
          <a:ln>
            <a:noFill/>
          </a:ln>
        </p:spPr>
      </p:pic>
      <p:pic>
        <p:nvPicPr>
          <p:cNvPr id="670" name="Google Shape;670;g3fa1d372cd3_1_817"/>
          <p:cNvPicPr preferRelativeResize="0"/>
          <p:nvPr/>
        </p:nvPicPr>
        <p:blipFill rotWithShape="1">
          <a:blip r:embed="rId3">
            <a:alphaModFix/>
          </a:blip>
          <a:srcRect b="20759" l="73294" r="3873" t="20847"/>
          <a:stretch/>
        </p:blipFill>
        <p:spPr>
          <a:xfrm>
            <a:off x="6020550" y="1737500"/>
            <a:ext cx="1361991" cy="1741550"/>
          </a:xfrm>
          <a:prstGeom prst="rect">
            <a:avLst/>
          </a:prstGeom>
          <a:noFill/>
          <a:ln>
            <a:noFill/>
          </a:ln>
        </p:spPr>
      </p:pic>
      <p:pic>
        <p:nvPicPr>
          <p:cNvPr id="671" name="Google Shape;671;g3fa1d372cd3_1_817"/>
          <p:cNvPicPr preferRelativeResize="0"/>
          <p:nvPr/>
        </p:nvPicPr>
        <p:blipFill rotWithShape="1">
          <a:blip r:embed="rId3">
            <a:alphaModFix/>
          </a:blip>
          <a:srcRect b="21516" l="49966" r="26578" t="21092"/>
          <a:stretch/>
        </p:blipFill>
        <p:spPr>
          <a:xfrm>
            <a:off x="1688550" y="1737500"/>
            <a:ext cx="1423499" cy="1741546"/>
          </a:xfrm>
          <a:prstGeom prst="rect">
            <a:avLst/>
          </a:prstGeom>
          <a:noFill/>
          <a:ln>
            <a:noFill/>
          </a:ln>
        </p:spPr>
      </p:pic>
      <p:pic>
        <p:nvPicPr>
          <p:cNvPr id="672" name="Google Shape;672;g3fa1d372cd3_1_817"/>
          <p:cNvPicPr preferRelativeResize="0"/>
          <p:nvPr/>
        </p:nvPicPr>
        <p:blipFill rotWithShape="1">
          <a:blip r:embed="rId3">
            <a:alphaModFix/>
          </a:blip>
          <a:srcRect b="21516" l="49966" r="26578" t="21092"/>
          <a:stretch/>
        </p:blipFill>
        <p:spPr>
          <a:xfrm>
            <a:off x="3127425" y="1737500"/>
            <a:ext cx="1423499" cy="1741546"/>
          </a:xfrm>
          <a:prstGeom prst="rect">
            <a:avLst/>
          </a:prstGeom>
          <a:noFill/>
          <a:ln>
            <a:noFill/>
          </a:ln>
        </p:spPr>
      </p:pic>
      <p:pic>
        <p:nvPicPr>
          <p:cNvPr id="673" name="Google Shape;673;g3fa1d372cd3_1_817"/>
          <p:cNvPicPr preferRelativeResize="0"/>
          <p:nvPr/>
        </p:nvPicPr>
        <p:blipFill rotWithShape="1">
          <a:blip r:embed="rId3">
            <a:alphaModFix/>
          </a:blip>
          <a:srcRect b="21516" l="49966" r="26578" t="21092"/>
          <a:stretch/>
        </p:blipFill>
        <p:spPr>
          <a:xfrm>
            <a:off x="4550925" y="1737500"/>
            <a:ext cx="1423499" cy="1741546"/>
          </a:xfrm>
          <a:prstGeom prst="rect">
            <a:avLst/>
          </a:prstGeom>
          <a:noFill/>
          <a:ln>
            <a:noFill/>
          </a:ln>
        </p:spPr>
      </p:pic>
      <p:pic>
        <p:nvPicPr>
          <p:cNvPr id="674" name="Google Shape;674;g3fa1d372cd3_1_817"/>
          <p:cNvPicPr preferRelativeResize="0"/>
          <p:nvPr/>
        </p:nvPicPr>
        <p:blipFill rotWithShape="1">
          <a:blip r:embed="rId3">
            <a:alphaModFix/>
          </a:blip>
          <a:srcRect b="21516" l="49966" r="26578" t="21092"/>
          <a:stretch/>
        </p:blipFill>
        <p:spPr>
          <a:xfrm>
            <a:off x="7382550" y="1737500"/>
            <a:ext cx="1423499" cy="1741546"/>
          </a:xfrm>
          <a:prstGeom prst="rect">
            <a:avLst/>
          </a:prstGeom>
          <a:noFill/>
          <a:ln>
            <a:noFill/>
          </a:ln>
        </p:spPr>
      </p:pic>
      <p:pic>
        <p:nvPicPr>
          <p:cNvPr id="675" name="Google Shape;675;g3fa1d372cd3_1_817"/>
          <p:cNvPicPr preferRelativeResize="0"/>
          <p:nvPr/>
        </p:nvPicPr>
        <p:blipFill rotWithShape="1">
          <a:blip r:embed="rId3">
            <a:alphaModFix/>
          </a:blip>
          <a:srcRect b="20759" l="73294" r="3873" t="20847"/>
          <a:stretch/>
        </p:blipFill>
        <p:spPr>
          <a:xfrm>
            <a:off x="8852175" y="1737500"/>
            <a:ext cx="1361991" cy="1741550"/>
          </a:xfrm>
          <a:prstGeom prst="rect">
            <a:avLst/>
          </a:prstGeom>
          <a:noFill/>
          <a:ln>
            <a:noFill/>
          </a:ln>
        </p:spPr>
      </p:pic>
      <p:sp>
        <p:nvSpPr>
          <p:cNvPr id="676" name="Google Shape;676;g3fa1d372cd3_1_817"/>
          <p:cNvSpPr txBox="1"/>
          <p:nvPr/>
        </p:nvSpPr>
        <p:spPr>
          <a:xfrm>
            <a:off x="255225" y="5840775"/>
            <a:ext cx="5654400" cy="8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800">
                <a:solidFill>
                  <a:schemeClr val="dk1"/>
                </a:solidFill>
              </a:rPr>
              <a:t>Stuttering seizures</a:t>
            </a:r>
            <a:endParaRPr sz="2800">
              <a:solidFill>
                <a:schemeClr val="dk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81" name="Shape 681"/>
        <p:cNvGrpSpPr/>
        <p:nvPr/>
      </p:nvGrpSpPr>
      <p:grpSpPr>
        <a:xfrm>
          <a:off x="0" y="0"/>
          <a:ext cx="0" cy="0"/>
          <a:chOff x="0" y="0"/>
          <a:chExt cx="0" cy="0"/>
        </a:xfrm>
      </p:grpSpPr>
      <p:pic>
        <p:nvPicPr>
          <p:cNvPr id="682" name="Google Shape;682;g3fa1d372cd3_1_787"/>
          <p:cNvPicPr preferRelativeResize="0"/>
          <p:nvPr/>
        </p:nvPicPr>
        <p:blipFill>
          <a:blip r:embed="rId3">
            <a:alphaModFix/>
          </a:blip>
          <a:stretch>
            <a:fillRect/>
          </a:stretch>
        </p:blipFill>
        <p:spPr>
          <a:xfrm>
            <a:off x="3112050" y="6704038"/>
            <a:ext cx="7867650" cy="3933825"/>
          </a:xfrm>
          <a:prstGeom prst="rect">
            <a:avLst/>
          </a:prstGeom>
          <a:noFill/>
          <a:ln>
            <a:noFill/>
          </a:ln>
        </p:spPr>
      </p:pic>
      <p:sp>
        <p:nvSpPr>
          <p:cNvPr id="683" name="Google Shape;683;g3fa1d372cd3_1_787"/>
          <p:cNvSpPr/>
          <p:nvPr/>
        </p:nvSpPr>
        <p:spPr>
          <a:xfrm>
            <a:off x="265056" y="490822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Generalized Convulsive Seizure</a:t>
            </a:r>
            <a:endParaRPr/>
          </a:p>
        </p:txBody>
      </p:sp>
      <p:sp>
        <p:nvSpPr>
          <p:cNvPr id="684" name="Google Shape;684;g3fa1d372cd3_1_787"/>
          <p:cNvSpPr/>
          <p:nvPr/>
        </p:nvSpPr>
        <p:spPr>
          <a:xfrm>
            <a:off x="1688556" y="490822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&gt;5 minutes without recovery</a:t>
            </a:r>
            <a:endParaRPr/>
          </a:p>
        </p:txBody>
      </p:sp>
      <p:sp>
        <p:nvSpPr>
          <p:cNvPr id="685" name="Google Shape;685;g3fa1d372cd3_1_787"/>
          <p:cNvSpPr/>
          <p:nvPr/>
        </p:nvSpPr>
        <p:spPr>
          <a:xfrm>
            <a:off x="3112056" y="490822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Adequate Benzo Dose</a:t>
            </a:r>
            <a:endParaRPr/>
          </a:p>
          <a:p>
            <a:pPr indent="0" lvl="0" marL="0" rtl="0" algn="ctr">
              <a:spcBef>
                <a:spcPts val="0"/>
              </a:spcBef>
              <a:spcAft>
                <a:spcPts val="0"/>
              </a:spcAft>
              <a:buNone/>
            </a:pPr>
            <a:r>
              <a:rPr lang="en-US"/>
              <a:t>Given</a:t>
            </a:r>
            <a:endParaRPr/>
          </a:p>
        </p:txBody>
      </p:sp>
      <p:sp>
        <p:nvSpPr>
          <p:cNvPr id="686" name="Google Shape;686;g3fa1d372cd3_1_787"/>
          <p:cNvSpPr/>
          <p:nvPr/>
        </p:nvSpPr>
        <p:spPr>
          <a:xfrm>
            <a:off x="4535556" y="490822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3 minutes after benzo</a:t>
            </a:r>
            <a:endParaRPr/>
          </a:p>
        </p:txBody>
      </p:sp>
      <p:sp>
        <p:nvSpPr>
          <p:cNvPr id="687" name="Google Shape;687;g3fa1d372cd3_1_787"/>
          <p:cNvSpPr/>
          <p:nvPr/>
        </p:nvSpPr>
        <p:spPr>
          <a:xfrm>
            <a:off x="5959056" y="490822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5-30 minutes after benzo</a:t>
            </a:r>
            <a:endParaRPr/>
          </a:p>
        </p:txBody>
      </p:sp>
      <p:sp>
        <p:nvSpPr>
          <p:cNvPr id="688" name="Google Shape;688;g3fa1d372cd3_1_787"/>
          <p:cNvSpPr/>
          <p:nvPr/>
        </p:nvSpPr>
        <p:spPr>
          <a:xfrm>
            <a:off x="7382556" y="490822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&gt;30 minutes after benzo</a:t>
            </a:r>
            <a:endParaRPr/>
          </a:p>
        </p:txBody>
      </p:sp>
      <p:sp>
        <p:nvSpPr>
          <p:cNvPr id="689" name="Google Shape;689;g3fa1d372cd3_1_787"/>
          <p:cNvSpPr/>
          <p:nvPr/>
        </p:nvSpPr>
        <p:spPr>
          <a:xfrm>
            <a:off x="8806056" y="490822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Another </a:t>
            </a:r>
            <a:br>
              <a:rPr lang="en-US"/>
            </a:br>
            <a:r>
              <a:rPr lang="en-US"/>
              <a:t>Benzo Dose Given</a:t>
            </a:r>
            <a:endParaRPr/>
          </a:p>
        </p:txBody>
      </p:sp>
      <p:sp>
        <p:nvSpPr>
          <p:cNvPr id="690" name="Google Shape;690;g3fa1d372cd3_1_787"/>
          <p:cNvSpPr/>
          <p:nvPr/>
        </p:nvSpPr>
        <p:spPr>
          <a:xfrm>
            <a:off x="10229556" y="490822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5-30 minutes after benzo</a:t>
            </a:r>
            <a:endParaRPr/>
          </a:p>
        </p:txBody>
      </p:sp>
      <p:sp>
        <p:nvSpPr>
          <p:cNvPr id="691" name="Google Shape;691;g3fa1d372cd3_1_787"/>
          <p:cNvSpPr/>
          <p:nvPr/>
        </p:nvSpPr>
        <p:spPr>
          <a:xfrm>
            <a:off x="265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Generalized Convulsive Seizure</a:t>
            </a:r>
            <a:endParaRPr/>
          </a:p>
        </p:txBody>
      </p:sp>
      <p:sp>
        <p:nvSpPr>
          <p:cNvPr id="692" name="Google Shape;692;g3fa1d372cd3_1_787"/>
          <p:cNvSpPr/>
          <p:nvPr/>
        </p:nvSpPr>
        <p:spPr>
          <a:xfrm>
            <a:off x="1688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&gt;5 minutes without recovery</a:t>
            </a:r>
            <a:endParaRPr/>
          </a:p>
        </p:txBody>
      </p:sp>
      <p:sp>
        <p:nvSpPr>
          <p:cNvPr id="693" name="Google Shape;693;g3fa1d372cd3_1_787"/>
          <p:cNvSpPr/>
          <p:nvPr/>
        </p:nvSpPr>
        <p:spPr>
          <a:xfrm>
            <a:off x="3112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Adequate Benzo Dose</a:t>
            </a:r>
            <a:endParaRPr/>
          </a:p>
          <a:p>
            <a:pPr indent="0" lvl="0" marL="0" rtl="0" algn="ctr">
              <a:spcBef>
                <a:spcPts val="0"/>
              </a:spcBef>
              <a:spcAft>
                <a:spcPts val="0"/>
              </a:spcAft>
              <a:buNone/>
            </a:pPr>
            <a:r>
              <a:rPr lang="en-US"/>
              <a:t>Given</a:t>
            </a:r>
            <a:endParaRPr/>
          </a:p>
        </p:txBody>
      </p:sp>
      <p:sp>
        <p:nvSpPr>
          <p:cNvPr id="694" name="Google Shape;694;g3fa1d372cd3_1_787"/>
          <p:cNvSpPr/>
          <p:nvPr/>
        </p:nvSpPr>
        <p:spPr>
          <a:xfrm>
            <a:off x="4535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3 minutes after benzo</a:t>
            </a:r>
            <a:endParaRPr/>
          </a:p>
        </p:txBody>
      </p:sp>
      <p:sp>
        <p:nvSpPr>
          <p:cNvPr id="695" name="Google Shape;695;g3fa1d372cd3_1_787"/>
          <p:cNvSpPr/>
          <p:nvPr/>
        </p:nvSpPr>
        <p:spPr>
          <a:xfrm>
            <a:off x="5959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5-30 minutes after benzo</a:t>
            </a:r>
            <a:endParaRPr/>
          </a:p>
        </p:txBody>
      </p:sp>
      <p:sp>
        <p:nvSpPr>
          <p:cNvPr id="696" name="Google Shape;696;g3fa1d372cd3_1_787"/>
          <p:cNvSpPr/>
          <p:nvPr/>
        </p:nvSpPr>
        <p:spPr>
          <a:xfrm>
            <a:off x="7382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&gt;30 minutes after benzo</a:t>
            </a:r>
            <a:endParaRPr/>
          </a:p>
        </p:txBody>
      </p:sp>
      <p:sp>
        <p:nvSpPr>
          <p:cNvPr id="697" name="Google Shape;697;g3fa1d372cd3_1_787"/>
          <p:cNvSpPr/>
          <p:nvPr/>
        </p:nvSpPr>
        <p:spPr>
          <a:xfrm>
            <a:off x="88060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Another </a:t>
            </a:r>
            <a:br>
              <a:rPr lang="en-US"/>
            </a:br>
            <a:r>
              <a:rPr lang="en-US"/>
              <a:t>Benzo Dose Given</a:t>
            </a:r>
            <a:endParaRPr/>
          </a:p>
        </p:txBody>
      </p:sp>
      <p:sp>
        <p:nvSpPr>
          <p:cNvPr id="698" name="Google Shape;698;g3fa1d372cd3_1_787"/>
          <p:cNvSpPr/>
          <p:nvPr/>
        </p:nvSpPr>
        <p:spPr>
          <a:xfrm>
            <a:off x="10229556" y="36837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5-30 minutes after benzo</a:t>
            </a:r>
            <a:endParaRPr/>
          </a:p>
        </p:txBody>
      </p:sp>
      <p:pic>
        <p:nvPicPr>
          <p:cNvPr id="699" name="Google Shape;699;g3fa1d372cd3_1_787"/>
          <p:cNvPicPr preferRelativeResize="0"/>
          <p:nvPr/>
        </p:nvPicPr>
        <p:blipFill rotWithShape="1">
          <a:blip r:embed="rId3">
            <a:alphaModFix/>
          </a:blip>
          <a:srcRect b="21516" l="49966" r="26578" t="21092"/>
          <a:stretch/>
        </p:blipFill>
        <p:spPr>
          <a:xfrm>
            <a:off x="265050" y="1737500"/>
            <a:ext cx="1423499" cy="1741546"/>
          </a:xfrm>
          <a:prstGeom prst="rect">
            <a:avLst/>
          </a:prstGeom>
          <a:noFill/>
          <a:ln>
            <a:noFill/>
          </a:ln>
        </p:spPr>
      </p:pic>
      <p:pic>
        <p:nvPicPr>
          <p:cNvPr id="700" name="Google Shape;700;g3fa1d372cd3_1_787"/>
          <p:cNvPicPr preferRelativeResize="0"/>
          <p:nvPr/>
        </p:nvPicPr>
        <p:blipFill rotWithShape="1">
          <a:blip r:embed="rId3">
            <a:alphaModFix/>
          </a:blip>
          <a:srcRect b="20759" l="73294" r="3873" t="20847"/>
          <a:stretch/>
        </p:blipFill>
        <p:spPr>
          <a:xfrm>
            <a:off x="6020550" y="1737500"/>
            <a:ext cx="1361991" cy="1741550"/>
          </a:xfrm>
          <a:prstGeom prst="rect">
            <a:avLst/>
          </a:prstGeom>
          <a:noFill/>
          <a:ln>
            <a:noFill/>
          </a:ln>
        </p:spPr>
      </p:pic>
      <p:pic>
        <p:nvPicPr>
          <p:cNvPr id="701" name="Google Shape;701;g3fa1d372cd3_1_787"/>
          <p:cNvPicPr preferRelativeResize="0"/>
          <p:nvPr/>
        </p:nvPicPr>
        <p:blipFill rotWithShape="1">
          <a:blip r:embed="rId3">
            <a:alphaModFix/>
          </a:blip>
          <a:srcRect b="19763" l="27130" r="49662" t="22094"/>
          <a:stretch/>
        </p:blipFill>
        <p:spPr>
          <a:xfrm>
            <a:off x="4535550" y="3867675"/>
            <a:ext cx="1423499" cy="1783189"/>
          </a:xfrm>
          <a:prstGeom prst="rect">
            <a:avLst/>
          </a:prstGeom>
          <a:noFill/>
          <a:ln>
            <a:noFill/>
          </a:ln>
        </p:spPr>
      </p:pic>
      <p:pic>
        <p:nvPicPr>
          <p:cNvPr id="702" name="Google Shape;702;g3fa1d372cd3_1_787"/>
          <p:cNvPicPr preferRelativeResize="0"/>
          <p:nvPr/>
        </p:nvPicPr>
        <p:blipFill rotWithShape="1">
          <a:blip r:embed="rId3">
            <a:alphaModFix/>
          </a:blip>
          <a:srcRect b="21516" l="49966" r="26578" t="21092"/>
          <a:stretch/>
        </p:blipFill>
        <p:spPr>
          <a:xfrm>
            <a:off x="1688550" y="1737500"/>
            <a:ext cx="1423499" cy="1741546"/>
          </a:xfrm>
          <a:prstGeom prst="rect">
            <a:avLst/>
          </a:prstGeom>
          <a:noFill/>
          <a:ln>
            <a:noFill/>
          </a:ln>
        </p:spPr>
      </p:pic>
      <p:pic>
        <p:nvPicPr>
          <p:cNvPr id="703" name="Google Shape;703;g3fa1d372cd3_1_787"/>
          <p:cNvPicPr preferRelativeResize="0"/>
          <p:nvPr/>
        </p:nvPicPr>
        <p:blipFill rotWithShape="1">
          <a:blip r:embed="rId3">
            <a:alphaModFix/>
          </a:blip>
          <a:srcRect b="21516" l="49966" r="26578" t="21092"/>
          <a:stretch/>
        </p:blipFill>
        <p:spPr>
          <a:xfrm>
            <a:off x="3127425" y="1737500"/>
            <a:ext cx="1423499" cy="1741546"/>
          </a:xfrm>
          <a:prstGeom prst="rect">
            <a:avLst/>
          </a:prstGeom>
          <a:noFill/>
          <a:ln>
            <a:noFill/>
          </a:ln>
        </p:spPr>
      </p:pic>
      <p:pic>
        <p:nvPicPr>
          <p:cNvPr id="704" name="Google Shape;704;g3fa1d372cd3_1_787"/>
          <p:cNvPicPr preferRelativeResize="0"/>
          <p:nvPr/>
        </p:nvPicPr>
        <p:blipFill rotWithShape="1">
          <a:blip r:embed="rId3">
            <a:alphaModFix/>
          </a:blip>
          <a:srcRect b="21516" l="49966" r="26578" t="21092"/>
          <a:stretch/>
        </p:blipFill>
        <p:spPr>
          <a:xfrm>
            <a:off x="4550925" y="1737500"/>
            <a:ext cx="1423499" cy="1741546"/>
          </a:xfrm>
          <a:prstGeom prst="rect">
            <a:avLst/>
          </a:prstGeom>
          <a:noFill/>
          <a:ln>
            <a:noFill/>
          </a:ln>
        </p:spPr>
      </p:pic>
      <p:pic>
        <p:nvPicPr>
          <p:cNvPr id="705" name="Google Shape;705;g3fa1d372cd3_1_787"/>
          <p:cNvPicPr preferRelativeResize="0"/>
          <p:nvPr/>
        </p:nvPicPr>
        <p:blipFill rotWithShape="1">
          <a:blip r:embed="rId3">
            <a:alphaModFix/>
          </a:blip>
          <a:srcRect b="21516" l="49966" r="26578" t="21092"/>
          <a:stretch/>
        </p:blipFill>
        <p:spPr>
          <a:xfrm>
            <a:off x="7382550" y="1737500"/>
            <a:ext cx="1423499" cy="1741546"/>
          </a:xfrm>
          <a:prstGeom prst="rect">
            <a:avLst/>
          </a:prstGeom>
          <a:noFill/>
          <a:ln>
            <a:noFill/>
          </a:ln>
        </p:spPr>
      </p:pic>
      <p:pic>
        <p:nvPicPr>
          <p:cNvPr id="706" name="Google Shape;706;g3fa1d372cd3_1_787"/>
          <p:cNvPicPr preferRelativeResize="0"/>
          <p:nvPr/>
        </p:nvPicPr>
        <p:blipFill rotWithShape="1">
          <a:blip r:embed="rId3">
            <a:alphaModFix/>
          </a:blip>
          <a:srcRect b="21516" l="49966" r="26578" t="21092"/>
          <a:stretch/>
        </p:blipFill>
        <p:spPr>
          <a:xfrm>
            <a:off x="8806050" y="1737500"/>
            <a:ext cx="1423499" cy="1741546"/>
          </a:xfrm>
          <a:prstGeom prst="rect">
            <a:avLst/>
          </a:prstGeom>
          <a:noFill/>
          <a:ln>
            <a:noFill/>
          </a:ln>
        </p:spPr>
      </p:pic>
      <p:pic>
        <p:nvPicPr>
          <p:cNvPr id="707" name="Google Shape;707;g3fa1d372cd3_1_787"/>
          <p:cNvPicPr preferRelativeResize="0"/>
          <p:nvPr/>
        </p:nvPicPr>
        <p:blipFill rotWithShape="1">
          <a:blip r:embed="rId3">
            <a:alphaModFix/>
          </a:blip>
          <a:srcRect b="20759" l="73294" r="3873" t="20847"/>
          <a:stretch/>
        </p:blipFill>
        <p:spPr>
          <a:xfrm>
            <a:off x="10291050" y="1737500"/>
            <a:ext cx="1361991" cy="17415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12" name="Shape 712"/>
        <p:cNvGrpSpPr/>
        <p:nvPr/>
      </p:nvGrpSpPr>
      <p:grpSpPr>
        <a:xfrm>
          <a:off x="0" y="0"/>
          <a:ext cx="0" cy="0"/>
          <a:chOff x="0" y="0"/>
          <a:chExt cx="0" cy="0"/>
        </a:xfrm>
      </p:grpSpPr>
      <p:sp>
        <p:nvSpPr>
          <p:cNvPr id="713" name="Google Shape;713;g3fa1d372cd3_1_644"/>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sp>
        <p:nvSpPr>
          <p:cNvPr id="714" name="Google Shape;714;g3fa1d372cd3_1_644"/>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pic>
        <p:nvPicPr>
          <p:cNvPr id="715" name="Google Shape;715;g3fa1d372cd3_1_644"/>
          <p:cNvPicPr preferRelativeResize="0"/>
          <p:nvPr/>
        </p:nvPicPr>
        <p:blipFill>
          <a:blip r:embed="rId3">
            <a:alphaModFix/>
          </a:blip>
          <a:stretch>
            <a:fillRect/>
          </a:stretch>
        </p:blipFill>
        <p:spPr>
          <a:xfrm>
            <a:off x="4135275" y="107413"/>
            <a:ext cx="7867650" cy="39338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20" name="Shape 720"/>
        <p:cNvGrpSpPr/>
        <p:nvPr/>
      </p:nvGrpSpPr>
      <p:grpSpPr>
        <a:xfrm>
          <a:off x="0" y="0"/>
          <a:ext cx="0" cy="0"/>
          <a:chOff x="0" y="0"/>
          <a:chExt cx="0" cy="0"/>
        </a:xfrm>
      </p:grpSpPr>
      <p:sp>
        <p:nvSpPr>
          <p:cNvPr id="721" name="Google Shape;721;g3fa1d372cd3_1_651"/>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pic>
        <p:nvPicPr>
          <p:cNvPr id="722" name="Google Shape;722;g3fa1d372cd3_1_651"/>
          <p:cNvPicPr preferRelativeResize="0"/>
          <p:nvPr/>
        </p:nvPicPr>
        <p:blipFill>
          <a:blip r:embed="rId3">
            <a:alphaModFix/>
          </a:blip>
          <a:stretch>
            <a:fillRect/>
          </a:stretch>
        </p:blipFill>
        <p:spPr>
          <a:xfrm>
            <a:off x="3112050" y="6704038"/>
            <a:ext cx="7867650" cy="3933825"/>
          </a:xfrm>
          <a:prstGeom prst="rect">
            <a:avLst/>
          </a:prstGeom>
          <a:noFill/>
          <a:ln>
            <a:noFill/>
          </a:ln>
        </p:spPr>
      </p:pic>
      <p:sp>
        <p:nvSpPr>
          <p:cNvPr id="723" name="Google Shape;723;g3fa1d372cd3_1_651"/>
          <p:cNvSpPr/>
          <p:nvPr/>
        </p:nvSpPr>
        <p:spPr>
          <a:xfrm>
            <a:off x="265056" y="490822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Generalized Convulsive Seizure</a:t>
            </a:r>
            <a:endParaRPr/>
          </a:p>
        </p:txBody>
      </p:sp>
      <p:sp>
        <p:nvSpPr>
          <p:cNvPr id="724" name="Google Shape;724;g3fa1d372cd3_1_651"/>
          <p:cNvSpPr/>
          <p:nvPr/>
        </p:nvSpPr>
        <p:spPr>
          <a:xfrm>
            <a:off x="1688556" y="490822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&gt;5 minutes without recovery</a:t>
            </a:r>
            <a:endParaRPr/>
          </a:p>
        </p:txBody>
      </p:sp>
      <p:sp>
        <p:nvSpPr>
          <p:cNvPr id="725" name="Google Shape;725;g3fa1d372cd3_1_651"/>
          <p:cNvSpPr/>
          <p:nvPr/>
        </p:nvSpPr>
        <p:spPr>
          <a:xfrm>
            <a:off x="3112056" y="490822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Adequate Benzo Dose</a:t>
            </a:r>
            <a:endParaRPr/>
          </a:p>
          <a:p>
            <a:pPr indent="0" lvl="0" marL="0" rtl="0" algn="ctr">
              <a:spcBef>
                <a:spcPts val="0"/>
              </a:spcBef>
              <a:spcAft>
                <a:spcPts val="0"/>
              </a:spcAft>
              <a:buNone/>
            </a:pPr>
            <a:r>
              <a:rPr lang="en-US"/>
              <a:t>Given</a:t>
            </a:r>
            <a:endParaRPr/>
          </a:p>
        </p:txBody>
      </p:sp>
      <p:sp>
        <p:nvSpPr>
          <p:cNvPr id="726" name="Google Shape;726;g3fa1d372cd3_1_651"/>
          <p:cNvSpPr/>
          <p:nvPr/>
        </p:nvSpPr>
        <p:spPr>
          <a:xfrm>
            <a:off x="4535556" y="490822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3 minutes after benzo</a:t>
            </a:r>
            <a:endParaRPr/>
          </a:p>
        </p:txBody>
      </p:sp>
      <p:sp>
        <p:nvSpPr>
          <p:cNvPr id="727" name="Google Shape;727;g3fa1d372cd3_1_651"/>
          <p:cNvSpPr/>
          <p:nvPr/>
        </p:nvSpPr>
        <p:spPr>
          <a:xfrm>
            <a:off x="5959056" y="490822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5-30 minutes after benzo</a:t>
            </a:r>
            <a:endParaRPr/>
          </a:p>
        </p:txBody>
      </p:sp>
      <p:sp>
        <p:nvSpPr>
          <p:cNvPr id="728" name="Google Shape;728;g3fa1d372cd3_1_651"/>
          <p:cNvSpPr/>
          <p:nvPr/>
        </p:nvSpPr>
        <p:spPr>
          <a:xfrm>
            <a:off x="7382556" y="490822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&gt;30 minutes after benzo</a:t>
            </a:r>
            <a:endParaRPr/>
          </a:p>
        </p:txBody>
      </p:sp>
      <p:sp>
        <p:nvSpPr>
          <p:cNvPr id="729" name="Google Shape;729;g3fa1d372cd3_1_651"/>
          <p:cNvSpPr/>
          <p:nvPr/>
        </p:nvSpPr>
        <p:spPr>
          <a:xfrm>
            <a:off x="8806056" y="490822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Another </a:t>
            </a:r>
            <a:br>
              <a:rPr lang="en-US"/>
            </a:br>
            <a:r>
              <a:rPr lang="en-US"/>
              <a:t>Benzo Dose Given</a:t>
            </a:r>
            <a:endParaRPr/>
          </a:p>
        </p:txBody>
      </p:sp>
      <p:sp>
        <p:nvSpPr>
          <p:cNvPr id="730" name="Google Shape;730;g3fa1d372cd3_1_651"/>
          <p:cNvSpPr/>
          <p:nvPr/>
        </p:nvSpPr>
        <p:spPr>
          <a:xfrm>
            <a:off x="10229556" y="490822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5-30 minutes after benzo</a:t>
            </a:r>
            <a:endParaRPr/>
          </a:p>
        </p:txBody>
      </p:sp>
      <p:sp>
        <p:nvSpPr>
          <p:cNvPr id="731" name="Google Shape;731;g3fa1d372cd3_1_651"/>
          <p:cNvSpPr/>
          <p:nvPr/>
        </p:nvSpPr>
        <p:spPr>
          <a:xfrm>
            <a:off x="265056" y="1880100"/>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Generalized Convulsive Seizure</a:t>
            </a:r>
            <a:endParaRPr/>
          </a:p>
        </p:txBody>
      </p:sp>
      <p:sp>
        <p:nvSpPr>
          <p:cNvPr id="732" name="Google Shape;732;g3fa1d372cd3_1_651"/>
          <p:cNvSpPr/>
          <p:nvPr/>
        </p:nvSpPr>
        <p:spPr>
          <a:xfrm>
            <a:off x="1688556" y="1880100"/>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&gt;5 minutes without recovery</a:t>
            </a:r>
            <a:endParaRPr/>
          </a:p>
        </p:txBody>
      </p:sp>
      <p:sp>
        <p:nvSpPr>
          <p:cNvPr id="733" name="Google Shape;733;g3fa1d372cd3_1_651"/>
          <p:cNvSpPr/>
          <p:nvPr/>
        </p:nvSpPr>
        <p:spPr>
          <a:xfrm>
            <a:off x="3112056" y="1880100"/>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Adequate Benzo Dose</a:t>
            </a:r>
            <a:endParaRPr/>
          </a:p>
          <a:p>
            <a:pPr indent="0" lvl="0" marL="0" rtl="0" algn="ctr">
              <a:spcBef>
                <a:spcPts val="0"/>
              </a:spcBef>
              <a:spcAft>
                <a:spcPts val="0"/>
              </a:spcAft>
              <a:buNone/>
            </a:pPr>
            <a:r>
              <a:rPr lang="en-US"/>
              <a:t>Given</a:t>
            </a:r>
            <a:endParaRPr/>
          </a:p>
        </p:txBody>
      </p:sp>
      <p:sp>
        <p:nvSpPr>
          <p:cNvPr id="734" name="Google Shape;734;g3fa1d372cd3_1_651"/>
          <p:cNvSpPr/>
          <p:nvPr/>
        </p:nvSpPr>
        <p:spPr>
          <a:xfrm>
            <a:off x="4535556" y="1880100"/>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3 minutes after benzo</a:t>
            </a:r>
            <a:endParaRPr/>
          </a:p>
        </p:txBody>
      </p:sp>
      <p:sp>
        <p:nvSpPr>
          <p:cNvPr id="735" name="Google Shape;735;g3fa1d372cd3_1_651"/>
          <p:cNvSpPr/>
          <p:nvPr/>
        </p:nvSpPr>
        <p:spPr>
          <a:xfrm>
            <a:off x="5959056" y="1880100"/>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5-30 minutes after benzo</a:t>
            </a:r>
            <a:endParaRPr/>
          </a:p>
        </p:txBody>
      </p:sp>
      <p:sp>
        <p:nvSpPr>
          <p:cNvPr id="736" name="Google Shape;736;g3fa1d372cd3_1_651"/>
          <p:cNvSpPr/>
          <p:nvPr/>
        </p:nvSpPr>
        <p:spPr>
          <a:xfrm>
            <a:off x="7382556" y="1880100"/>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&gt;30 minutes after benzo</a:t>
            </a:r>
            <a:endParaRPr/>
          </a:p>
        </p:txBody>
      </p:sp>
      <p:sp>
        <p:nvSpPr>
          <p:cNvPr id="737" name="Google Shape;737;g3fa1d372cd3_1_651"/>
          <p:cNvSpPr/>
          <p:nvPr/>
        </p:nvSpPr>
        <p:spPr>
          <a:xfrm>
            <a:off x="8806056" y="1880100"/>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Another </a:t>
            </a:r>
            <a:br>
              <a:rPr lang="en-US"/>
            </a:br>
            <a:r>
              <a:rPr lang="en-US"/>
              <a:t>Benzo Dose Given</a:t>
            </a:r>
            <a:endParaRPr/>
          </a:p>
        </p:txBody>
      </p:sp>
      <p:sp>
        <p:nvSpPr>
          <p:cNvPr id="738" name="Google Shape;738;g3fa1d372cd3_1_651"/>
          <p:cNvSpPr/>
          <p:nvPr/>
        </p:nvSpPr>
        <p:spPr>
          <a:xfrm>
            <a:off x="10229556" y="1880100"/>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5-30 minutes after benzo</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43" name="Shape 743"/>
        <p:cNvGrpSpPr/>
        <p:nvPr/>
      </p:nvGrpSpPr>
      <p:grpSpPr>
        <a:xfrm>
          <a:off x="0" y="0"/>
          <a:ext cx="0" cy="0"/>
          <a:chOff x="0" y="0"/>
          <a:chExt cx="0" cy="0"/>
        </a:xfrm>
      </p:grpSpPr>
      <p:sp>
        <p:nvSpPr>
          <p:cNvPr id="744" name="Google Shape;744;g3fa1d372cd3_1_674"/>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pic>
        <p:nvPicPr>
          <p:cNvPr id="745" name="Google Shape;745;g3fa1d372cd3_1_674"/>
          <p:cNvPicPr preferRelativeResize="0"/>
          <p:nvPr/>
        </p:nvPicPr>
        <p:blipFill>
          <a:blip r:embed="rId3">
            <a:alphaModFix/>
          </a:blip>
          <a:stretch>
            <a:fillRect/>
          </a:stretch>
        </p:blipFill>
        <p:spPr>
          <a:xfrm>
            <a:off x="3112050" y="6704038"/>
            <a:ext cx="7867650" cy="3933825"/>
          </a:xfrm>
          <a:prstGeom prst="rect">
            <a:avLst/>
          </a:prstGeom>
          <a:noFill/>
          <a:ln>
            <a:noFill/>
          </a:ln>
        </p:spPr>
      </p:pic>
      <p:sp>
        <p:nvSpPr>
          <p:cNvPr id="746" name="Google Shape;746;g3fa1d372cd3_1_674"/>
          <p:cNvSpPr/>
          <p:nvPr/>
        </p:nvSpPr>
        <p:spPr>
          <a:xfrm>
            <a:off x="265056" y="490822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Generalized Convulsive Seizure</a:t>
            </a:r>
            <a:endParaRPr/>
          </a:p>
        </p:txBody>
      </p:sp>
      <p:sp>
        <p:nvSpPr>
          <p:cNvPr id="747" name="Google Shape;747;g3fa1d372cd3_1_674"/>
          <p:cNvSpPr/>
          <p:nvPr/>
        </p:nvSpPr>
        <p:spPr>
          <a:xfrm>
            <a:off x="1688556" y="490822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&gt;5 minutes without recovery</a:t>
            </a:r>
            <a:endParaRPr/>
          </a:p>
        </p:txBody>
      </p:sp>
      <p:sp>
        <p:nvSpPr>
          <p:cNvPr id="748" name="Google Shape;748;g3fa1d372cd3_1_674"/>
          <p:cNvSpPr/>
          <p:nvPr/>
        </p:nvSpPr>
        <p:spPr>
          <a:xfrm>
            <a:off x="3112056" y="490822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Adequate Benzo Dose</a:t>
            </a:r>
            <a:endParaRPr/>
          </a:p>
          <a:p>
            <a:pPr indent="0" lvl="0" marL="0" rtl="0" algn="ctr">
              <a:spcBef>
                <a:spcPts val="0"/>
              </a:spcBef>
              <a:spcAft>
                <a:spcPts val="0"/>
              </a:spcAft>
              <a:buNone/>
            </a:pPr>
            <a:r>
              <a:rPr lang="en-US"/>
              <a:t>Given</a:t>
            </a:r>
            <a:endParaRPr/>
          </a:p>
        </p:txBody>
      </p:sp>
      <p:sp>
        <p:nvSpPr>
          <p:cNvPr id="749" name="Google Shape;749;g3fa1d372cd3_1_674"/>
          <p:cNvSpPr/>
          <p:nvPr/>
        </p:nvSpPr>
        <p:spPr>
          <a:xfrm>
            <a:off x="4535556" y="490822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3 minutes after benzo</a:t>
            </a:r>
            <a:endParaRPr/>
          </a:p>
        </p:txBody>
      </p:sp>
      <p:sp>
        <p:nvSpPr>
          <p:cNvPr id="750" name="Google Shape;750;g3fa1d372cd3_1_674"/>
          <p:cNvSpPr/>
          <p:nvPr/>
        </p:nvSpPr>
        <p:spPr>
          <a:xfrm>
            <a:off x="5959056" y="490822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5-30 minutes after benzo</a:t>
            </a:r>
            <a:endParaRPr/>
          </a:p>
        </p:txBody>
      </p:sp>
      <p:sp>
        <p:nvSpPr>
          <p:cNvPr id="751" name="Google Shape;751;g3fa1d372cd3_1_674"/>
          <p:cNvSpPr/>
          <p:nvPr/>
        </p:nvSpPr>
        <p:spPr>
          <a:xfrm>
            <a:off x="7382556" y="490822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&gt;30 minutes after benzo</a:t>
            </a:r>
            <a:endParaRPr/>
          </a:p>
        </p:txBody>
      </p:sp>
      <p:sp>
        <p:nvSpPr>
          <p:cNvPr id="752" name="Google Shape;752;g3fa1d372cd3_1_674"/>
          <p:cNvSpPr/>
          <p:nvPr/>
        </p:nvSpPr>
        <p:spPr>
          <a:xfrm>
            <a:off x="8806056" y="490822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Another </a:t>
            </a:r>
            <a:br>
              <a:rPr lang="en-US"/>
            </a:br>
            <a:r>
              <a:rPr lang="en-US"/>
              <a:t>Benzo Dose Given</a:t>
            </a:r>
            <a:endParaRPr/>
          </a:p>
        </p:txBody>
      </p:sp>
      <p:sp>
        <p:nvSpPr>
          <p:cNvPr id="753" name="Google Shape;753;g3fa1d372cd3_1_674"/>
          <p:cNvSpPr/>
          <p:nvPr/>
        </p:nvSpPr>
        <p:spPr>
          <a:xfrm>
            <a:off x="10229556" y="4908225"/>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5-30 minutes after benzo</a:t>
            </a:r>
            <a:endParaRPr/>
          </a:p>
        </p:txBody>
      </p:sp>
      <p:sp>
        <p:nvSpPr>
          <p:cNvPr id="754" name="Google Shape;754;g3fa1d372cd3_1_674"/>
          <p:cNvSpPr/>
          <p:nvPr/>
        </p:nvSpPr>
        <p:spPr>
          <a:xfrm>
            <a:off x="265056" y="1880100"/>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Generalized Convulsive Seizure</a:t>
            </a:r>
            <a:endParaRPr/>
          </a:p>
        </p:txBody>
      </p:sp>
      <p:sp>
        <p:nvSpPr>
          <p:cNvPr id="755" name="Google Shape;755;g3fa1d372cd3_1_674"/>
          <p:cNvSpPr/>
          <p:nvPr/>
        </p:nvSpPr>
        <p:spPr>
          <a:xfrm>
            <a:off x="1688556" y="1880100"/>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&gt;5 minutes without recovery</a:t>
            </a:r>
            <a:endParaRPr/>
          </a:p>
        </p:txBody>
      </p:sp>
      <p:sp>
        <p:nvSpPr>
          <p:cNvPr id="756" name="Google Shape;756;g3fa1d372cd3_1_674"/>
          <p:cNvSpPr/>
          <p:nvPr/>
        </p:nvSpPr>
        <p:spPr>
          <a:xfrm>
            <a:off x="3112056" y="1880100"/>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Adequate Benzo Dose</a:t>
            </a:r>
            <a:endParaRPr/>
          </a:p>
          <a:p>
            <a:pPr indent="0" lvl="0" marL="0" rtl="0" algn="ctr">
              <a:spcBef>
                <a:spcPts val="0"/>
              </a:spcBef>
              <a:spcAft>
                <a:spcPts val="0"/>
              </a:spcAft>
              <a:buNone/>
            </a:pPr>
            <a:r>
              <a:rPr lang="en-US"/>
              <a:t>Given</a:t>
            </a:r>
            <a:endParaRPr/>
          </a:p>
        </p:txBody>
      </p:sp>
      <p:sp>
        <p:nvSpPr>
          <p:cNvPr id="757" name="Google Shape;757;g3fa1d372cd3_1_674"/>
          <p:cNvSpPr/>
          <p:nvPr/>
        </p:nvSpPr>
        <p:spPr>
          <a:xfrm>
            <a:off x="4535556" y="1880100"/>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3 minutes after benzo</a:t>
            </a:r>
            <a:endParaRPr/>
          </a:p>
        </p:txBody>
      </p:sp>
      <p:sp>
        <p:nvSpPr>
          <p:cNvPr id="758" name="Google Shape;758;g3fa1d372cd3_1_674"/>
          <p:cNvSpPr/>
          <p:nvPr/>
        </p:nvSpPr>
        <p:spPr>
          <a:xfrm>
            <a:off x="5959056" y="1880100"/>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5-30 minutes after benzo</a:t>
            </a:r>
            <a:endParaRPr/>
          </a:p>
        </p:txBody>
      </p:sp>
      <p:sp>
        <p:nvSpPr>
          <p:cNvPr id="759" name="Google Shape;759;g3fa1d372cd3_1_674"/>
          <p:cNvSpPr/>
          <p:nvPr/>
        </p:nvSpPr>
        <p:spPr>
          <a:xfrm>
            <a:off x="7382556" y="1880100"/>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&gt;30 minutes after benzo</a:t>
            </a:r>
            <a:endParaRPr/>
          </a:p>
        </p:txBody>
      </p:sp>
      <p:sp>
        <p:nvSpPr>
          <p:cNvPr id="760" name="Google Shape;760;g3fa1d372cd3_1_674"/>
          <p:cNvSpPr/>
          <p:nvPr/>
        </p:nvSpPr>
        <p:spPr>
          <a:xfrm>
            <a:off x="8806056" y="1880100"/>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Another </a:t>
            </a:r>
            <a:br>
              <a:rPr lang="en-US"/>
            </a:br>
            <a:r>
              <a:rPr lang="en-US"/>
              <a:t>Benzo Dose Given</a:t>
            </a:r>
            <a:endParaRPr/>
          </a:p>
        </p:txBody>
      </p:sp>
      <p:sp>
        <p:nvSpPr>
          <p:cNvPr id="761" name="Google Shape;761;g3fa1d372cd3_1_674"/>
          <p:cNvSpPr/>
          <p:nvPr/>
        </p:nvSpPr>
        <p:spPr>
          <a:xfrm>
            <a:off x="10229556" y="1880100"/>
            <a:ext cx="1423500" cy="1266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Still seizing 5-30 minutes after benzo</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sp>
        <p:nvSpPr>
          <p:cNvPr id="766" name="Google Shape;766;g3f67ee21d49_0_0"/>
          <p:cNvSpPr txBox="1"/>
          <p:nvPr>
            <p:ph type="title"/>
          </p:nvPr>
        </p:nvSpPr>
        <p:spPr>
          <a:xfrm>
            <a:off x="1965300" y="2883625"/>
            <a:ext cx="8261400" cy="17853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Eligibility: Adequate doses of benzodiazepines</a:t>
            </a:r>
            <a:endParaRPr>
              <a:solidFill>
                <a:srgbClr val="743192"/>
              </a:solidFill>
              <a:latin typeface="Arial"/>
              <a:ea typeface="Arial"/>
              <a:cs typeface="Arial"/>
              <a:sym typeface="Arial"/>
            </a:endParaRPr>
          </a:p>
        </p:txBody>
      </p:sp>
      <p:pic>
        <p:nvPicPr>
          <p:cNvPr descr="A close-up of a logo&#10;&#10;AI-generated content may be incorrect." id="767" name="Google Shape;767;g3f67ee21d49_0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768" name="Google Shape;768;g3f67ee21d49_0_0"/>
          <p:cNvSpPr txBox="1"/>
          <p:nvPr/>
        </p:nvSpPr>
        <p:spPr>
          <a:xfrm>
            <a:off x="703050" y="2162450"/>
            <a:ext cx="10785900" cy="615600"/>
          </a:xfrm>
          <a:prstGeom prst="rect">
            <a:avLst/>
          </a:prstGeom>
          <a:noFill/>
          <a:ln>
            <a:noFill/>
          </a:ln>
        </p:spPr>
        <p:txBody>
          <a:bodyPr anchorCtr="0" anchor="t" bIns="91425" lIns="91425" spcFirstLastPara="1" rIns="91425" wrap="square" tIns="91425">
            <a:spAutoFit/>
          </a:bodyPr>
          <a:lstStyle/>
          <a:p>
            <a:pPr indent="0" lvl="0" marL="457200" marR="0" rtl="0" algn="l">
              <a:lnSpc>
                <a:spcPct val="100000"/>
              </a:lnSpc>
              <a:spcBef>
                <a:spcPts val="1000"/>
              </a:spcBef>
              <a:spcAft>
                <a:spcPts val="0"/>
              </a:spcAft>
              <a:buNone/>
            </a:pPr>
            <a:r>
              <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3" name="Shape 773"/>
        <p:cNvGrpSpPr/>
        <p:nvPr/>
      </p:nvGrpSpPr>
      <p:grpSpPr>
        <a:xfrm>
          <a:off x="0" y="0"/>
          <a:ext cx="0" cy="0"/>
          <a:chOff x="0" y="0"/>
          <a:chExt cx="0" cy="0"/>
        </a:xfrm>
      </p:grpSpPr>
      <p:sp>
        <p:nvSpPr>
          <p:cNvPr id="774" name="Google Shape;774;g3fa1d372cd3_1_415"/>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latin typeface="Arial"/>
                <a:ea typeface="Arial"/>
                <a:cs typeface="Arial"/>
                <a:sym typeface="Arial"/>
              </a:rPr>
              <a:t>Guideline concordant care</a:t>
            </a:r>
            <a:endParaRPr>
              <a:latin typeface="Arial"/>
              <a:ea typeface="Arial"/>
              <a:cs typeface="Arial"/>
              <a:sym typeface="Arial"/>
            </a:endParaRPr>
          </a:p>
        </p:txBody>
      </p:sp>
      <p:sp>
        <p:nvSpPr>
          <p:cNvPr id="775" name="Google Shape;775;g3fa1d372cd3_1_415"/>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Clr>
                <a:schemeClr val="dk1"/>
              </a:buClr>
              <a:buSzPts val="1100"/>
              <a:buFont typeface="Arial"/>
              <a:buNone/>
            </a:pPr>
            <a:r>
              <a:rPr lang="en-US"/>
              <a:t>4 mg lorazepam IV in adults,</a:t>
            </a:r>
            <a:endParaRPr/>
          </a:p>
          <a:p>
            <a:pPr indent="0" lvl="0" marL="0" rtl="0" algn="l">
              <a:spcBef>
                <a:spcPts val="1000"/>
              </a:spcBef>
              <a:spcAft>
                <a:spcPts val="0"/>
              </a:spcAft>
              <a:buClr>
                <a:schemeClr val="dk1"/>
              </a:buClr>
              <a:buSzPts val="1100"/>
              <a:buFont typeface="Arial"/>
              <a:buNone/>
            </a:pPr>
            <a:r>
              <a:rPr lang="en-US"/>
              <a:t>0.1 mg/kg in kids, both</a:t>
            </a:r>
            <a:endParaRPr/>
          </a:p>
          <a:p>
            <a:pPr indent="0" lvl="0" marL="0" rtl="0" algn="l">
              <a:spcBef>
                <a:spcPts val="1000"/>
              </a:spcBef>
              <a:spcAft>
                <a:spcPts val="0"/>
              </a:spcAft>
              <a:buClr>
                <a:schemeClr val="dk1"/>
              </a:buClr>
              <a:buSzPts val="1100"/>
              <a:buFont typeface="Arial"/>
              <a:buNone/>
            </a:pPr>
            <a:r>
              <a:rPr lang="en-US"/>
              <a:t>repeated after 5 minutes</a:t>
            </a:r>
            <a:endParaRPr/>
          </a:p>
          <a:p>
            <a:pPr indent="0" lvl="0" marL="0" rtl="0" algn="l">
              <a:spcBef>
                <a:spcPts val="1000"/>
              </a:spcBef>
              <a:spcAft>
                <a:spcPts val="0"/>
              </a:spcAft>
              <a:buClr>
                <a:schemeClr val="dk1"/>
              </a:buClr>
              <a:buSzPts val="1100"/>
              <a:buFont typeface="Arial"/>
              <a:buNone/>
            </a:pPr>
            <a:r>
              <a:rPr lang="en-US"/>
              <a:t>if seizures don't stop. </a:t>
            </a:r>
            <a:endParaRPr/>
          </a:p>
          <a:p>
            <a:pPr indent="0" lvl="0" marL="0" rtl="0" algn="l">
              <a:spcBef>
                <a:spcPts val="1000"/>
              </a:spcBef>
              <a:spcAft>
                <a:spcPts val="0"/>
              </a:spcAft>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sp>
        <p:nvSpPr>
          <p:cNvPr id="780" name="Google Shape;780;g3fa1d372cd3_1_223"/>
          <p:cNvSpPr txBox="1"/>
          <p:nvPr>
            <p:ph type="title"/>
          </p:nvPr>
        </p:nvSpPr>
        <p:spPr>
          <a:xfrm>
            <a:off x="415600" y="593367"/>
            <a:ext cx="11360700" cy="763500"/>
          </a:xfrm>
          <a:prstGeom prst="rect">
            <a:avLst/>
          </a:prstGeom>
        </p:spPr>
        <p:txBody>
          <a:bodyPr anchorCtr="0" anchor="t" bIns="121900" lIns="121900" spcFirstLastPara="1" rIns="121900" wrap="square" tIns="121900">
            <a:normAutofit fontScale="90000"/>
          </a:bodyPr>
          <a:lstStyle/>
          <a:p>
            <a:pPr indent="0" lvl="0" marL="0" rtl="0" algn="l">
              <a:spcBef>
                <a:spcPts val="0"/>
              </a:spcBef>
              <a:spcAft>
                <a:spcPts val="0"/>
              </a:spcAft>
              <a:buNone/>
            </a:pPr>
            <a:r>
              <a:rPr lang="en-US"/>
              <a:t>Dose of benzodiazepine?</a:t>
            </a:r>
            <a:endParaRPr/>
          </a:p>
        </p:txBody>
      </p:sp>
      <p:pic>
        <p:nvPicPr>
          <p:cNvPr id="781" name="Google Shape;781;g3fa1d372cd3_1_223"/>
          <p:cNvPicPr preferRelativeResize="0"/>
          <p:nvPr/>
        </p:nvPicPr>
        <p:blipFill rotWithShape="1">
          <a:blip r:embed="rId3">
            <a:alphaModFix/>
          </a:blip>
          <a:srcRect b="0" l="0" r="0" t="6121"/>
          <a:stretch/>
        </p:blipFill>
        <p:spPr>
          <a:xfrm>
            <a:off x="101600" y="1846300"/>
            <a:ext cx="10954235" cy="4385834"/>
          </a:xfrm>
          <a:prstGeom prst="rect">
            <a:avLst/>
          </a:prstGeom>
          <a:noFill/>
          <a:ln>
            <a:noFill/>
          </a:ln>
        </p:spPr>
      </p:pic>
      <p:sp>
        <p:nvSpPr>
          <p:cNvPr id="782" name="Google Shape;782;g3fa1d372cd3_1_223"/>
          <p:cNvSpPr txBox="1"/>
          <p:nvPr/>
        </p:nvSpPr>
        <p:spPr>
          <a:xfrm>
            <a:off x="0" y="6271500"/>
            <a:ext cx="11511600" cy="538800"/>
          </a:xfrm>
          <a:prstGeom prst="rect">
            <a:avLst/>
          </a:prstGeom>
          <a:noFill/>
          <a:ln>
            <a:noFill/>
          </a:ln>
        </p:spPr>
        <p:txBody>
          <a:bodyPr anchorCtr="0" anchor="t" bIns="121900" lIns="121900" spcFirstLastPara="1" rIns="121900" wrap="square" tIns="121900">
            <a:spAutoFit/>
          </a:bodyPr>
          <a:lstStyle/>
          <a:p>
            <a:pPr indent="0" lvl="0" marL="0" rtl="0" algn="l">
              <a:spcBef>
                <a:spcPts val="0"/>
              </a:spcBef>
              <a:spcAft>
                <a:spcPts val="0"/>
              </a:spcAft>
              <a:buNone/>
            </a:pPr>
            <a:r>
              <a:rPr lang="en-US" sz="1900">
                <a:solidFill>
                  <a:schemeClr val="dk1"/>
                </a:solidFill>
              </a:rPr>
              <a:t>pages 9-15, https://www.accessdata.fda.gov/drugsatfda_docs/nda/97/018140ap_s003.pdf </a:t>
            </a:r>
            <a:endParaRPr sz="1900">
              <a:solidFill>
                <a:schemeClr val="dk1"/>
              </a:solidFill>
            </a:endParaRPr>
          </a:p>
        </p:txBody>
      </p:sp>
      <p:pic>
        <p:nvPicPr>
          <p:cNvPr id="783" name="Google Shape;783;g3fa1d372cd3_1_223"/>
          <p:cNvPicPr preferRelativeResize="0"/>
          <p:nvPr/>
        </p:nvPicPr>
        <p:blipFill>
          <a:blip r:embed="rId4">
            <a:alphaModFix/>
          </a:blip>
          <a:stretch>
            <a:fillRect/>
          </a:stretch>
        </p:blipFill>
        <p:spPr>
          <a:xfrm>
            <a:off x="10686879" y="271742"/>
            <a:ext cx="1310496" cy="259661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dk1"/>
        </a:solidFill>
      </p:bgPr>
    </p:bg>
    <p:spTree>
      <p:nvGrpSpPr>
        <p:cNvPr id="787" name="Shape 787"/>
        <p:cNvGrpSpPr/>
        <p:nvPr/>
      </p:nvGrpSpPr>
      <p:grpSpPr>
        <a:xfrm>
          <a:off x="0" y="0"/>
          <a:ext cx="0" cy="0"/>
          <a:chOff x="0" y="0"/>
          <a:chExt cx="0" cy="0"/>
        </a:xfrm>
      </p:grpSpPr>
      <p:pic>
        <p:nvPicPr>
          <p:cNvPr id="788" name="Google Shape;788;g3fa1d372cd3_1_538"/>
          <p:cNvPicPr preferRelativeResize="0"/>
          <p:nvPr/>
        </p:nvPicPr>
        <p:blipFill rotWithShape="1">
          <a:blip r:embed="rId3">
            <a:alphaModFix/>
          </a:blip>
          <a:srcRect b="0" l="0" r="0" t="0"/>
          <a:stretch/>
        </p:blipFill>
        <p:spPr>
          <a:xfrm>
            <a:off x="1422400" y="1471634"/>
            <a:ext cx="6590564" cy="4624367"/>
          </a:xfrm>
          <a:prstGeom prst="rect">
            <a:avLst/>
          </a:prstGeom>
          <a:noFill/>
          <a:ln>
            <a:noFill/>
          </a:ln>
        </p:spPr>
      </p:pic>
      <p:sp>
        <p:nvSpPr>
          <p:cNvPr id="789" name="Google Shape;789;g3fa1d372cd3_1_538"/>
          <p:cNvSpPr txBox="1"/>
          <p:nvPr/>
        </p:nvSpPr>
        <p:spPr>
          <a:xfrm>
            <a:off x="508000" y="6400800"/>
            <a:ext cx="11379300" cy="3078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i="1" lang="en-US" sz="1400">
                <a:solidFill>
                  <a:srgbClr val="FFFFFF"/>
                </a:solidFill>
                <a:latin typeface="Arial"/>
                <a:ea typeface="Arial"/>
                <a:cs typeface="Arial"/>
                <a:sym typeface="Arial"/>
              </a:rPr>
              <a:t>Kapur J, Macdonald RL.  J Neurosci 1997;17(19):7532-40.</a:t>
            </a:r>
            <a:endParaRPr/>
          </a:p>
        </p:txBody>
      </p:sp>
      <p:sp>
        <p:nvSpPr>
          <p:cNvPr id="790" name="Google Shape;790;g3fa1d372cd3_1_538"/>
          <p:cNvSpPr txBox="1"/>
          <p:nvPr>
            <p:ph type="title"/>
          </p:nvPr>
        </p:nvSpPr>
        <p:spPr>
          <a:xfrm>
            <a:off x="508000" y="152400"/>
            <a:ext cx="10160100" cy="9906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b="0" lang="en-US" sz="2400"/>
              <a:t>Efficacy of benzodiazepines decreases with every minute of ongoing status epilepticus</a:t>
            </a:r>
            <a:r>
              <a:rPr b="0" i="1" lang="en-US" sz="2400"/>
              <a:t> </a:t>
            </a:r>
            <a:endParaRPr b="0" i="1" sz="2400"/>
          </a:p>
        </p:txBody>
      </p:sp>
      <p:pic>
        <p:nvPicPr>
          <p:cNvPr id="791" name="Google Shape;791;g3fa1d372cd3_1_538"/>
          <p:cNvPicPr preferRelativeResize="0"/>
          <p:nvPr/>
        </p:nvPicPr>
        <p:blipFill rotWithShape="1">
          <a:blip r:embed="rId4">
            <a:alphaModFix/>
          </a:blip>
          <a:srcRect b="0" l="0" r="0" t="0"/>
          <a:stretch/>
        </p:blipFill>
        <p:spPr>
          <a:xfrm>
            <a:off x="11057703" y="0"/>
            <a:ext cx="850723" cy="1066800"/>
          </a:xfrm>
          <a:prstGeom prst="rect">
            <a:avLst/>
          </a:prstGeom>
          <a:noFill/>
          <a:ln>
            <a:noFill/>
          </a:ln>
        </p:spPr>
      </p:pic>
      <p:sp>
        <p:nvSpPr>
          <p:cNvPr id="792" name="Google Shape;792;g3fa1d372cd3_1_538"/>
          <p:cNvSpPr/>
          <p:nvPr/>
        </p:nvSpPr>
        <p:spPr>
          <a:xfrm>
            <a:off x="3595914" y="3657600"/>
            <a:ext cx="5079900" cy="1295400"/>
          </a:xfrm>
          <a:prstGeom prst="parallelogram">
            <a:avLst>
              <a:gd fmla="val 55189"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793" name="Google Shape;793;g3fa1d372cd3_1_538"/>
          <p:cNvSpPr/>
          <p:nvPr/>
        </p:nvSpPr>
        <p:spPr>
          <a:xfrm>
            <a:off x="5689600" y="1471634"/>
            <a:ext cx="5079900" cy="3633900"/>
          </a:xfrm>
          <a:prstGeom prst="parallelogram">
            <a:avLst>
              <a:gd fmla="val 48529"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79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79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sp>
        <p:nvSpPr>
          <p:cNvPr id="798" name="Google Shape;798;g3fa1d372cd3_1_348"/>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p>
            <a:pPr indent="0" lvl="0" marL="0" rtl="0" algn="l">
              <a:lnSpc>
                <a:spcPct val="115000"/>
              </a:lnSpc>
              <a:spcBef>
                <a:spcPts val="0"/>
              </a:spcBef>
              <a:spcAft>
                <a:spcPts val="1600"/>
              </a:spcAft>
              <a:buClr>
                <a:schemeClr val="dk1"/>
              </a:buClr>
              <a:buSzPts val="1100"/>
              <a:buFont typeface="Arial"/>
              <a:buNone/>
            </a:pPr>
            <a:r>
              <a:rPr lang="en-US" sz="2400">
                <a:solidFill>
                  <a:schemeClr val="dk2"/>
                </a:solidFill>
              </a:rPr>
              <a:t>Underdosing of benzodiazepines in SE</a:t>
            </a:r>
            <a:endParaRPr/>
          </a:p>
        </p:txBody>
      </p:sp>
      <p:sp>
        <p:nvSpPr>
          <p:cNvPr id="799" name="Google Shape;799;g3fa1d372cd3_1_348"/>
          <p:cNvSpPr txBox="1"/>
          <p:nvPr>
            <p:ph idx="1" type="body"/>
          </p:nvPr>
        </p:nvSpPr>
        <p:spPr>
          <a:xfrm>
            <a:off x="415600" y="1536633"/>
            <a:ext cx="11360700" cy="45552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t/>
            </a:r>
            <a:endParaRPr/>
          </a:p>
          <a:p>
            <a:pPr indent="0" lvl="0" marL="0" rtl="0" algn="l">
              <a:spcBef>
                <a:spcPts val="1600"/>
              </a:spcBef>
              <a:spcAft>
                <a:spcPts val="1600"/>
              </a:spcAft>
              <a:buNone/>
            </a:pPr>
            <a:r>
              <a:t/>
            </a:r>
            <a:endParaRPr/>
          </a:p>
        </p:txBody>
      </p:sp>
      <p:pic>
        <p:nvPicPr>
          <p:cNvPr id="800" name="Google Shape;800;g3fa1d372cd3_1_348"/>
          <p:cNvPicPr preferRelativeResize="0"/>
          <p:nvPr/>
        </p:nvPicPr>
        <p:blipFill>
          <a:blip r:embed="rId3">
            <a:alphaModFix/>
          </a:blip>
          <a:stretch>
            <a:fillRect/>
          </a:stretch>
        </p:blipFill>
        <p:spPr>
          <a:xfrm>
            <a:off x="6776967" y="1114167"/>
            <a:ext cx="5415035" cy="5743835"/>
          </a:xfrm>
          <a:prstGeom prst="rect">
            <a:avLst/>
          </a:prstGeom>
          <a:noFill/>
          <a:ln cap="flat" cmpd="sng" w="25400">
            <a:solidFill>
              <a:srgbClr val="595959"/>
            </a:solidFill>
            <a:prstDash val="solid"/>
            <a:round/>
            <a:headEnd len="sm" w="sm" type="none"/>
            <a:tailEnd len="sm" w="sm" type="none"/>
          </a:ln>
        </p:spPr>
      </p:pic>
      <p:pic>
        <p:nvPicPr>
          <p:cNvPr id="801" name="Google Shape;801;g3fa1d372cd3_1_348"/>
          <p:cNvPicPr preferRelativeResize="0"/>
          <p:nvPr/>
        </p:nvPicPr>
        <p:blipFill rotWithShape="1">
          <a:blip r:embed="rId4">
            <a:alphaModFix/>
          </a:blip>
          <a:srcRect b="38935" l="0" r="0" t="0"/>
          <a:stretch/>
        </p:blipFill>
        <p:spPr>
          <a:xfrm>
            <a:off x="3453867" y="2494367"/>
            <a:ext cx="6089300" cy="4363633"/>
          </a:xfrm>
          <a:prstGeom prst="rect">
            <a:avLst/>
          </a:prstGeom>
          <a:noFill/>
          <a:ln cap="flat" cmpd="sng" w="25400">
            <a:solidFill>
              <a:schemeClr val="dk2"/>
            </a:solidFill>
            <a:prstDash val="solid"/>
            <a:round/>
            <a:headEnd len="sm" w="sm" type="none"/>
            <a:tailEnd len="sm" w="sm" type="none"/>
          </a:ln>
        </p:spPr>
      </p:pic>
      <p:pic>
        <p:nvPicPr>
          <p:cNvPr id="802" name="Google Shape;802;g3fa1d372cd3_1_348"/>
          <p:cNvPicPr preferRelativeResize="0"/>
          <p:nvPr/>
        </p:nvPicPr>
        <p:blipFill rotWithShape="1">
          <a:blip r:embed="rId5">
            <a:alphaModFix/>
          </a:blip>
          <a:srcRect b="72846" l="0" r="0" t="0"/>
          <a:stretch/>
        </p:blipFill>
        <p:spPr>
          <a:xfrm>
            <a:off x="252133" y="5155274"/>
            <a:ext cx="5843867" cy="1702733"/>
          </a:xfrm>
          <a:prstGeom prst="rect">
            <a:avLst/>
          </a:prstGeom>
          <a:noFill/>
          <a:ln cap="flat" cmpd="sng" w="25400">
            <a:solidFill>
              <a:schemeClr val="dk2"/>
            </a:solidFill>
            <a:prstDash val="solid"/>
            <a:round/>
            <a:headEnd len="sm" w="sm" type="none"/>
            <a:tailEnd len="sm" w="sm" type="none"/>
          </a:ln>
        </p:spPr>
      </p:pic>
      <p:pic>
        <p:nvPicPr>
          <p:cNvPr id="803" name="Google Shape;803;g3fa1d372cd3_1_348"/>
          <p:cNvPicPr preferRelativeResize="0"/>
          <p:nvPr/>
        </p:nvPicPr>
        <p:blipFill rotWithShape="1">
          <a:blip r:embed="rId6">
            <a:alphaModFix/>
          </a:blip>
          <a:srcRect b="55955" l="0" r="0" t="0"/>
          <a:stretch/>
        </p:blipFill>
        <p:spPr>
          <a:xfrm>
            <a:off x="6837233" y="4790833"/>
            <a:ext cx="5294535" cy="2067168"/>
          </a:xfrm>
          <a:prstGeom prst="rect">
            <a:avLst/>
          </a:prstGeom>
          <a:noFill/>
          <a:ln cap="flat" cmpd="sng" w="25400">
            <a:solidFill>
              <a:schemeClr val="dk2"/>
            </a:solidFill>
            <a:prstDash val="solid"/>
            <a:round/>
            <a:headEnd len="sm" w="sm" type="none"/>
            <a:tailEnd len="sm" w="sm" type="none"/>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7" name="Shape 807"/>
        <p:cNvGrpSpPr/>
        <p:nvPr/>
      </p:nvGrpSpPr>
      <p:grpSpPr>
        <a:xfrm>
          <a:off x="0" y="0"/>
          <a:ext cx="0" cy="0"/>
          <a:chOff x="0" y="0"/>
          <a:chExt cx="0" cy="0"/>
        </a:xfrm>
      </p:grpSpPr>
      <p:sp>
        <p:nvSpPr>
          <p:cNvPr id="808" name="Google Shape;808;g3fa1d372cd3_1_357"/>
          <p:cNvSpPr txBox="1"/>
          <p:nvPr>
            <p:ph type="title"/>
          </p:nvPr>
        </p:nvSpPr>
        <p:spPr>
          <a:xfrm>
            <a:off x="415600" y="593367"/>
            <a:ext cx="11360700" cy="763500"/>
          </a:xfrm>
          <a:prstGeom prst="rect">
            <a:avLst/>
          </a:prstGeom>
        </p:spPr>
        <p:txBody>
          <a:bodyPr anchorCtr="0" anchor="t" bIns="121900" lIns="121900" spcFirstLastPara="1" rIns="121900" wrap="square" tIns="121900">
            <a:normAutofit fontScale="90000"/>
          </a:bodyPr>
          <a:lstStyle/>
          <a:p>
            <a:pPr indent="0" lvl="0" marL="0" rtl="0" algn="l">
              <a:spcBef>
                <a:spcPts val="0"/>
              </a:spcBef>
              <a:spcAft>
                <a:spcPts val="0"/>
              </a:spcAft>
              <a:buNone/>
            </a:pPr>
            <a:r>
              <a:rPr lang="en-US"/>
              <a:t>ESETT</a:t>
            </a:r>
            <a:endParaRPr/>
          </a:p>
        </p:txBody>
      </p:sp>
      <p:sp>
        <p:nvSpPr>
          <p:cNvPr id="809" name="Google Shape;809;g3fa1d372cd3_1_357"/>
          <p:cNvSpPr txBox="1"/>
          <p:nvPr>
            <p:ph idx="1" type="body"/>
          </p:nvPr>
        </p:nvSpPr>
        <p:spPr>
          <a:xfrm>
            <a:off x="415600" y="1536633"/>
            <a:ext cx="11360700" cy="45552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t/>
            </a:r>
            <a:endParaRPr/>
          </a:p>
          <a:p>
            <a:pPr indent="0" lvl="0" marL="0" rtl="0" algn="l">
              <a:spcBef>
                <a:spcPts val="1600"/>
              </a:spcBef>
              <a:spcAft>
                <a:spcPts val="1600"/>
              </a:spcAft>
              <a:buNone/>
            </a:pPr>
            <a:r>
              <a:t/>
            </a:r>
            <a:endParaRPr/>
          </a:p>
        </p:txBody>
      </p:sp>
      <p:pic>
        <p:nvPicPr>
          <p:cNvPr id="810" name="Google Shape;810;g3fa1d372cd3_1_357" title="Chart"/>
          <p:cNvPicPr preferRelativeResize="0"/>
          <p:nvPr/>
        </p:nvPicPr>
        <p:blipFill>
          <a:blip r:embed="rId3">
            <a:alphaModFix/>
          </a:blip>
          <a:stretch>
            <a:fillRect/>
          </a:stretch>
        </p:blipFill>
        <p:spPr>
          <a:xfrm>
            <a:off x="1318037" y="1666175"/>
            <a:ext cx="4309618" cy="4555199"/>
          </a:xfrm>
          <a:prstGeom prst="rect">
            <a:avLst/>
          </a:prstGeom>
          <a:noFill/>
          <a:ln>
            <a:noFill/>
          </a:ln>
        </p:spPr>
      </p:pic>
      <p:pic>
        <p:nvPicPr>
          <p:cNvPr id="811" name="Google Shape;811;g3fa1d372cd3_1_357" title="Chart"/>
          <p:cNvPicPr preferRelativeResize="0"/>
          <p:nvPr/>
        </p:nvPicPr>
        <p:blipFill>
          <a:blip r:embed="rId4">
            <a:alphaModFix/>
          </a:blip>
          <a:stretch>
            <a:fillRect/>
          </a:stretch>
        </p:blipFill>
        <p:spPr>
          <a:xfrm>
            <a:off x="6753404" y="1666166"/>
            <a:ext cx="4846901" cy="51231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16" name="Shape 816"/>
        <p:cNvGrpSpPr/>
        <p:nvPr/>
      </p:nvGrpSpPr>
      <p:grpSpPr>
        <a:xfrm>
          <a:off x="0" y="0"/>
          <a:ext cx="0" cy="0"/>
          <a:chOff x="0" y="0"/>
          <a:chExt cx="0" cy="0"/>
        </a:xfrm>
      </p:grpSpPr>
      <p:graphicFrame>
        <p:nvGraphicFramePr>
          <p:cNvPr id="817" name="Google Shape;817;g3fa1d372cd3_1_58"/>
          <p:cNvGraphicFramePr/>
          <p:nvPr/>
        </p:nvGraphicFramePr>
        <p:xfrm>
          <a:off x="1214437" y="1428749"/>
          <a:ext cx="3000000" cy="3000000"/>
        </p:xfrm>
        <a:graphic>
          <a:graphicData uri="http://schemas.openxmlformats.org/drawingml/2006/table">
            <a:tbl>
              <a:tblPr bandRow="1" firstRow="1">
                <a:noFill/>
                <a:tableStyleId>{4A7EE67F-53C3-4333-A0DF-31330C710167}</a:tableStyleId>
              </a:tblPr>
              <a:tblGrid>
                <a:gridCol w="2128375"/>
                <a:gridCol w="1638300"/>
                <a:gridCol w="1650450"/>
                <a:gridCol w="1512750"/>
                <a:gridCol w="1638300"/>
                <a:gridCol w="1261625"/>
              </a:tblGrid>
              <a:tr h="303375">
                <a:tc>
                  <a:txBody>
                    <a:bodyPr/>
                    <a:lstStyle/>
                    <a:p>
                      <a:pPr indent="0" lvl="0" marL="0" marR="0" rtl="0" algn="l">
                        <a:lnSpc>
                          <a:spcPct val="107000"/>
                        </a:lnSpc>
                        <a:spcBef>
                          <a:spcPts val="0"/>
                        </a:spcBef>
                        <a:spcAft>
                          <a:spcPts val="0"/>
                        </a:spcAft>
                        <a:buNone/>
                      </a:pPr>
                      <a:r>
                        <a:t/>
                      </a:r>
                      <a:endParaRPr sz="1800" u="none" cap="none" strike="noStrike">
                        <a:latin typeface="Arial"/>
                        <a:ea typeface="Arial"/>
                        <a:cs typeface="Arial"/>
                        <a:sym typeface="Arial"/>
                      </a:endParaRPr>
                    </a:p>
                  </a:txBody>
                  <a:tcPr marT="0" marB="0" marR="67900" marL="67900" anchor="b">
                    <a:solidFill>
                      <a:srgbClr val="002060"/>
                    </a:solidFill>
                  </a:tcPr>
                </a:tc>
                <a:tc>
                  <a:txBody>
                    <a:bodyPr/>
                    <a:lstStyle/>
                    <a:p>
                      <a:pPr indent="0" lvl="0" marL="0" marR="0" rtl="0" algn="ctr">
                        <a:lnSpc>
                          <a:spcPct val="107000"/>
                        </a:lnSpc>
                        <a:spcBef>
                          <a:spcPts val="0"/>
                        </a:spcBef>
                        <a:spcAft>
                          <a:spcPts val="0"/>
                        </a:spcAft>
                        <a:buNone/>
                      </a:pPr>
                      <a:r>
                        <a:rPr lang="en-US" sz="1800" u="none" cap="none" strike="noStrike"/>
                        <a:t>All</a:t>
                      </a:r>
                      <a:endParaRPr sz="1800" u="none" cap="none" strike="noStrike">
                        <a:latin typeface="Arial"/>
                        <a:ea typeface="Arial"/>
                        <a:cs typeface="Arial"/>
                        <a:sym typeface="Arial"/>
                      </a:endParaRPr>
                    </a:p>
                  </a:txBody>
                  <a:tcPr marT="0" marB="0" marR="67900" marL="67900" anchor="ctr">
                    <a:solidFill>
                      <a:srgbClr val="002060"/>
                    </a:solidFill>
                  </a:tcPr>
                </a:tc>
                <a:tc>
                  <a:txBody>
                    <a:bodyPr/>
                    <a:lstStyle/>
                    <a:p>
                      <a:pPr indent="0" lvl="0" marL="0" marR="0" rtl="0" algn="ctr">
                        <a:lnSpc>
                          <a:spcPct val="107000"/>
                        </a:lnSpc>
                        <a:spcBef>
                          <a:spcPts val="0"/>
                        </a:spcBef>
                        <a:spcAft>
                          <a:spcPts val="0"/>
                        </a:spcAft>
                        <a:buNone/>
                      </a:pPr>
                      <a:r>
                        <a:rPr lang="en-US" sz="1800" u="none" cap="none" strike="noStrike"/>
                        <a:t>Intramuscular</a:t>
                      </a:r>
                      <a:endParaRPr sz="1800" u="none" cap="none" strike="noStrike">
                        <a:latin typeface="Arial"/>
                        <a:ea typeface="Arial"/>
                        <a:cs typeface="Arial"/>
                        <a:sym typeface="Arial"/>
                      </a:endParaRPr>
                    </a:p>
                  </a:txBody>
                  <a:tcPr marT="0" marB="0" marR="67900" marL="67900" anchor="ctr">
                    <a:solidFill>
                      <a:srgbClr val="002060"/>
                    </a:solidFill>
                  </a:tcPr>
                </a:tc>
                <a:tc>
                  <a:txBody>
                    <a:bodyPr/>
                    <a:lstStyle/>
                    <a:p>
                      <a:pPr indent="0" lvl="0" marL="0" marR="0" rtl="0" algn="ctr">
                        <a:lnSpc>
                          <a:spcPct val="107000"/>
                        </a:lnSpc>
                        <a:spcBef>
                          <a:spcPts val="0"/>
                        </a:spcBef>
                        <a:spcAft>
                          <a:spcPts val="0"/>
                        </a:spcAft>
                        <a:buNone/>
                      </a:pPr>
                      <a:r>
                        <a:rPr lang="en-US" sz="1800" u="none" cap="none" strike="noStrike"/>
                        <a:t>Intranasal</a:t>
                      </a:r>
                      <a:endParaRPr sz="1800" u="none" cap="none" strike="noStrike">
                        <a:latin typeface="Arial"/>
                        <a:ea typeface="Arial"/>
                        <a:cs typeface="Arial"/>
                        <a:sym typeface="Arial"/>
                      </a:endParaRPr>
                    </a:p>
                  </a:txBody>
                  <a:tcPr marT="0" marB="0" marR="67900" marL="67900" anchor="ctr">
                    <a:solidFill>
                      <a:srgbClr val="002060"/>
                    </a:solidFill>
                  </a:tcPr>
                </a:tc>
                <a:tc>
                  <a:txBody>
                    <a:bodyPr/>
                    <a:lstStyle/>
                    <a:p>
                      <a:pPr indent="0" lvl="0" marL="0" marR="0" rtl="0" algn="ctr">
                        <a:lnSpc>
                          <a:spcPct val="107000"/>
                        </a:lnSpc>
                        <a:spcBef>
                          <a:spcPts val="0"/>
                        </a:spcBef>
                        <a:spcAft>
                          <a:spcPts val="0"/>
                        </a:spcAft>
                        <a:buNone/>
                      </a:pPr>
                      <a:r>
                        <a:rPr lang="en-US" sz="1800" u="none" cap="none" strike="noStrike"/>
                        <a:t>Intravenous</a:t>
                      </a:r>
                      <a:endParaRPr sz="1800" u="none" cap="none" strike="noStrike">
                        <a:latin typeface="Arial"/>
                        <a:ea typeface="Arial"/>
                        <a:cs typeface="Arial"/>
                        <a:sym typeface="Arial"/>
                      </a:endParaRPr>
                    </a:p>
                  </a:txBody>
                  <a:tcPr marT="0" marB="0" marR="67900" marL="67900" anchor="ctr">
                    <a:solidFill>
                      <a:srgbClr val="002060"/>
                    </a:solidFill>
                  </a:tcPr>
                </a:tc>
                <a:tc>
                  <a:txBody>
                    <a:bodyPr/>
                    <a:lstStyle/>
                    <a:p>
                      <a:pPr indent="0" lvl="0" marL="0" marR="0" rtl="0" algn="ctr">
                        <a:lnSpc>
                          <a:spcPct val="107000"/>
                        </a:lnSpc>
                        <a:spcBef>
                          <a:spcPts val="0"/>
                        </a:spcBef>
                        <a:spcAft>
                          <a:spcPts val="0"/>
                        </a:spcAft>
                        <a:buNone/>
                      </a:pPr>
                      <a:r>
                        <a:rPr lang="en-US" sz="1800" u="none" cap="none" strike="noStrike"/>
                        <a:t>Other</a:t>
                      </a:r>
                      <a:r>
                        <a:rPr baseline="30000" lang="en-US" sz="1800" u="none" cap="none" strike="noStrike"/>
                        <a:t>a</a:t>
                      </a:r>
                      <a:endParaRPr sz="1800" u="none" cap="none" strike="noStrike">
                        <a:latin typeface="Arial"/>
                        <a:ea typeface="Arial"/>
                        <a:cs typeface="Arial"/>
                        <a:sym typeface="Arial"/>
                      </a:endParaRPr>
                    </a:p>
                  </a:txBody>
                  <a:tcPr marT="0" marB="0" marR="67900" marL="67900" anchor="ctr">
                    <a:solidFill>
                      <a:srgbClr val="002060"/>
                    </a:solidFill>
                  </a:tcPr>
                </a:tc>
              </a:tr>
              <a:tr h="303375">
                <a:tc>
                  <a:txBody>
                    <a:bodyPr/>
                    <a:lstStyle/>
                    <a:p>
                      <a:pPr indent="0" lvl="0" marL="0" marR="0" rtl="0" algn="l">
                        <a:lnSpc>
                          <a:spcPct val="107000"/>
                        </a:lnSpc>
                        <a:spcBef>
                          <a:spcPts val="0"/>
                        </a:spcBef>
                        <a:spcAft>
                          <a:spcPts val="0"/>
                        </a:spcAft>
                        <a:buNone/>
                      </a:pPr>
                      <a:r>
                        <a:rPr b="1" lang="en-US" sz="1800" u="none" cap="none" strike="noStrike">
                          <a:solidFill>
                            <a:schemeClr val="lt1"/>
                          </a:solidFill>
                        </a:rPr>
                        <a:t>Midazolam</a:t>
                      </a:r>
                      <a:endParaRPr b="1" sz="1800" u="none" cap="none" strike="noStrike">
                        <a:solidFill>
                          <a:schemeClr val="lt1"/>
                        </a:solidFill>
                        <a:latin typeface="Arial"/>
                        <a:ea typeface="Arial"/>
                        <a:cs typeface="Arial"/>
                        <a:sym typeface="Arial"/>
                      </a:endParaRPr>
                    </a:p>
                  </a:txBody>
                  <a:tcPr marT="0" marB="0" marR="67900" marL="67900" anchor="ctr">
                    <a:solidFill>
                      <a:srgbClr val="002060"/>
                    </a:solidFill>
                  </a:tcPr>
                </a:tc>
                <a:tc>
                  <a:txBody>
                    <a:bodyPr/>
                    <a:lstStyle/>
                    <a:p>
                      <a:pPr indent="0" lvl="0" marL="0" marR="0" rtl="0" algn="l">
                        <a:lnSpc>
                          <a:spcPct val="107000"/>
                        </a:lnSpc>
                        <a:spcBef>
                          <a:spcPts val="0"/>
                        </a:spcBef>
                        <a:spcAft>
                          <a:spcPts val="0"/>
                        </a:spcAft>
                        <a:buNone/>
                      </a:pPr>
                      <a:r>
                        <a:rPr lang="en-US" sz="1800" u="none" cap="none" strike="noStrike"/>
                        <a:t> </a:t>
                      </a:r>
                      <a:endParaRPr sz="1800" u="none" cap="none" strike="noStrike">
                        <a:latin typeface="Arial"/>
                        <a:ea typeface="Arial"/>
                        <a:cs typeface="Arial"/>
                        <a:sym typeface="Arial"/>
                      </a:endParaRPr>
                    </a:p>
                  </a:txBody>
                  <a:tcPr marT="0" marB="0" marR="67900" marL="67900" anchor="ctr">
                    <a:solidFill>
                      <a:srgbClr val="002060"/>
                    </a:solidFill>
                  </a:tcPr>
                </a:tc>
                <a:tc>
                  <a:txBody>
                    <a:bodyPr/>
                    <a:lstStyle/>
                    <a:p>
                      <a:pPr indent="0" lvl="0" marL="0" marR="0" rtl="0" algn="l">
                        <a:lnSpc>
                          <a:spcPct val="107000"/>
                        </a:lnSpc>
                        <a:spcBef>
                          <a:spcPts val="0"/>
                        </a:spcBef>
                        <a:spcAft>
                          <a:spcPts val="0"/>
                        </a:spcAft>
                        <a:buNone/>
                      </a:pPr>
                      <a:r>
                        <a:rPr lang="en-US" sz="1800" u="none" cap="none" strike="noStrike"/>
                        <a:t> </a:t>
                      </a:r>
                      <a:endParaRPr sz="1800" u="none" cap="none" strike="noStrike">
                        <a:latin typeface="Arial"/>
                        <a:ea typeface="Arial"/>
                        <a:cs typeface="Arial"/>
                        <a:sym typeface="Arial"/>
                      </a:endParaRPr>
                    </a:p>
                  </a:txBody>
                  <a:tcPr marT="0" marB="0" marR="67900" marL="67900" anchor="ctr">
                    <a:solidFill>
                      <a:srgbClr val="002060"/>
                    </a:solidFill>
                  </a:tcPr>
                </a:tc>
                <a:tc>
                  <a:txBody>
                    <a:bodyPr/>
                    <a:lstStyle/>
                    <a:p>
                      <a:pPr indent="0" lvl="0" marL="0" marR="0" rtl="0" algn="l">
                        <a:lnSpc>
                          <a:spcPct val="107000"/>
                        </a:lnSpc>
                        <a:spcBef>
                          <a:spcPts val="0"/>
                        </a:spcBef>
                        <a:spcAft>
                          <a:spcPts val="0"/>
                        </a:spcAft>
                        <a:buNone/>
                      </a:pPr>
                      <a:r>
                        <a:rPr lang="en-US" sz="1800" u="none" cap="none" strike="noStrike"/>
                        <a:t> </a:t>
                      </a:r>
                      <a:endParaRPr sz="1800" u="none" cap="none" strike="noStrike">
                        <a:latin typeface="Arial"/>
                        <a:ea typeface="Arial"/>
                        <a:cs typeface="Arial"/>
                        <a:sym typeface="Arial"/>
                      </a:endParaRPr>
                    </a:p>
                  </a:txBody>
                  <a:tcPr marT="0" marB="0" marR="67900" marL="67900" anchor="ctr">
                    <a:solidFill>
                      <a:srgbClr val="002060"/>
                    </a:solidFill>
                  </a:tcPr>
                </a:tc>
                <a:tc>
                  <a:txBody>
                    <a:bodyPr/>
                    <a:lstStyle/>
                    <a:p>
                      <a:pPr indent="0" lvl="0" marL="0" marR="0" rtl="0" algn="l">
                        <a:lnSpc>
                          <a:spcPct val="107000"/>
                        </a:lnSpc>
                        <a:spcBef>
                          <a:spcPts val="0"/>
                        </a:spcBef>
                        <a:spcAft>
                          <a:spcPts val="0"/>
                        </a:spcAft>
                        <a:buNone/>
                      </a:pPr>
                      <a:r>
                        <a:rPr lang="en-US" sz="1800" u="none" cap="none" strike="noStrike"/>
                        <a:t> </a:t>
                      </a:r>
                      <a:endParaRPr sz="1800" u="none" cap="none" strike="noStrike">
                        <a:latin typeface="Arial"/>
                        <a:ea typeface="Arial"/>
                        <a:cs typeface="Arial"/>
                        <a:sym typeface="Arial"/>
                      </a:endParaRPr>
                    </a:p>
                  </a:txBody>
                  <a:tcPr marT="0" marB="0" marR="67900" marL="67900" anchor="ctr">
                    <a:solidFill>
                      <a:srgbClr val="002060"/>
                    </a:solidFill>
                  </a:tcPr>
                </a:tc>
                <a:tc>
                  <a:txBody>
                    <a:bodyPr/>
                    <a:lstStyle/>
                    <a:p>
                      <a:pPr indent="0" lvl="0" marL="0" marR="0" rtl="0" algn="l">
                        <a:lnSpc>
                          <a:spcPct val="107000"/>
                        </a:lnSpc>
                        <a:spcBef>
                          <a:spcPts val="0"/>
                        </a:spcBef>
                        <a:spcAft>
                          <a:spcPts val="0"/>
                        </a:spcAft>
                        <a:buNone/>
                      </a:pPr>
                      <a:r>
                        <a:rPr lang="en-US" sz="1800" u="none" cap="none" strike="noStrike"/>
                        <a:t> </a:t>
                      </a:r>
                      <a:endParaRPr sz="1800" u="none" cap="none" strike="noStrike">
                        <a:latin typeface="Arial"/>
                        <a:ea typeface="Arial"/>
                        <a:cs typeface="Arial"/>
                        <a:sym typeface="Arial"/>
                      </a:endParaRPr>
                    </a:p>
                  </a:txBody>
                  <a:tcPr marT="0" marB="0" marR="67900" marL="67900" anchor="ctr">
                    <a:solidFill>
                      <a:srgbClr val="002060"/>
                    </a:solidFill>
                  </a:tcPr>
                </a:tc>
              </a:tr>
              <a:tr h="303375">
                <a:tc>
                  <a:txBody>
                    <a:bodyPr/>
                    <a:lstStyle/>
                    <a:p>
                      <a:pPr indent="0" lvl="0" marL="0" marR="0" rtl="0" algn="r">
                        <a:lnSpc>
                          <a:spcPct val="107000"/>
                        </a:lnSpc>
                        <a:spcBef>
                          <a:spcPts val="0"/>
                        </a:spcBef>
                        <a:spcAft>
                          <a:spcPts val="0"/>
                        </a:spcAft>
                        <a:buNone/>
                      </a:pPr>
                      <a:r>
                        <a:rPr b="1" lang="en-US" sz="1800" u="none" cap="none" strike="noStrike"/>
                        <a:t>&lt;5mg</a:t>
                      </a:r>
                      <a:endParaRPr b="1"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3289 (42.9%)</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648 (8.5%)</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559 (7.3%)</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2061 (26.9%)</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21 (0.3%)</a:t>
                      </a:r>
                      <a:endParaRPr sz="1800" u="none" cap="none" strike="noStrike">
                        <a:latin typeface="Arial"/>
                        <a:ea typeface="Arial"/>
                        <a:cs typeface="Arial"/>
                        <a:sym typeface="Arial"/>
                      </a:endParaRPr>
                    </a:p>
                  </a:txBody>
                  <a:tcPr marT="0" marB="0" marR="67900" marL="67900" anchor="ctr"/>
                </a:tc>
              </a:tr>
              <a:tr h="303375">
                <a:tc>
                  <a:txBody>
                    <a:bodyPr/>
                    <a:lstStyle/>
                    <a:p>
                      <a:pPr indent="0" lvl="0" marL="0" marR="0" rtl="0" algn="r">
                        <a:lnSpc>
                          <a:spcPct val="107000"/>
                        </a:lnSpc>
                        <a:spcBef>
                          <a:spcPts val="0"/>
                        </a:spcBef>
                        <a:spcAft>
                          <a:spcPts val="0"/>
                        </a:spcAft>
                        <a:buNone/>
                      </a:pPr>
                      <a:r>
                        <a:rPr b="1" lang="en-US" sz="1800" u="none" cap="none" strike="noStrike"/>
                        <a:t>5mg</a:t>
                      </a:r>
                      <a:endParaRPr b="1"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3809 (49.7%)</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1677 (21.9%)</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788 (10.3%)</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1331 (17.4%)</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13 (0.2%)</a:t>
                      </a:r>
                      <a:endParaRPr sz="1800" u="none" cap="none" strike="noStrike">
                        <a:latin typeface="Arial"/>
                        <a:ea typeface="Arial"/>
                        <a:cs typeface="Arial"/>
                        <a:sym typeface="Arial"/>
                      </a:endParaRPr>
                    </a:p>
                  </a:txBody>
                  <a:tcPr marT="0" marB="0" marR="67900" marL="67900" anchor="ctr"/>
                </a:tc>
              </a:tr>
              <a:tr h="303375">
                <a:tc>
                  <a:txBody>
                    <a:bodyPr/>
                    <a:lstStyle/>
                    <a:p>
                      <a:pPr indent="0" lvl="0" marL="0" marR="0" rtl="0" algn="r">
                        <a:lnSpc>
                          <a:spcPct val="107000"/>
                        </a:lnSpc>
                        <a:spcBef>
                          <a:spcPts val="0"/>
                        </a:spcBef>
                        <a:spcAft>
                          <a:spcPts val="0"/>
                        </a:spcAft>
                        <a:buNone/>
                      </a:pPr>
                      <a:r>
                        <a:rPr b="1" lang="en-US" sz="1800" u="none" cap="none" strike="noStrike"/>
                        <a:t>&gt;5 and &lt;10mg</a:t>
                      </a:r>
                      <a:endParaRPr b="1"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22 (0.3%)</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6 (0.1%)</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3 (0.0%)</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13 (0.2%)</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0 (0.0%)</a:t>
                      </a:r>
                      <a:endParaRPr sz="1800" u="none" cap="none" strike="noStrike">
                        <a:latin typeface="Arial"/>
                        <a:ea typeface="Arial"/>
                        <a:cs typeface="Arial"/>
                        <a:sym typeface="Arial"/>
                      </a:endParaRPr>
                    </a:p>
                  </a:txBody>
                  <a:tcPr marT="0" marB="0" marR="67900" marL="67900" anchor="ctr"/>
                </a:tc>
              </a:tr>
              <a:tr h="303375">
                <a:tc>
                  <a:txBody>
                    <a:bodyPr/>
                    <a:lstStyle/>
                    <a:p>
                      <a:pPr indent="0" lvl="0" marL="0" marR="0" rtl="0" algn="r">
                        <a:lnSpc>
                          <a:spcPct val="107000"/>
                        </a:lnSpc>
                        <a:spcBef>
                          <a:spcPts val="0"/>
                        </a:spcBef>
                        <a:spcAft>
                          <a:spcPts val="0"/>
                        </a:spcAft>
                        <a:buNone/>
                      </a:pPr>
                      <a:r>
                        <a:rPr b="1" lang="en-US" sz="1800" u="none" cap="none" strike="noStrike"/>
                        <a:t>10mg</a:t>
                      </a:r>
                      <a:endParaRPr b="1"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541 (7.1%)</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b="1" lang="en-US" sz="1800" u="none" cap="none" strike="noStrike">
                          <a:solidFill>
                            <a:schemeClr val="lt1"/>
                          </a:solidFill>
                        </a:rPr>
                        <a:t>310 (4.0%)</a:t>
                      </a:r>
                      <a:endParaRPr b="1" sz="1800" u="none" cap="none" strike="noStrike">
                        <a:solidFill>
                          <a:schemeClr val="lt1"/>
                        </a:solidFill>
                        <a:latin typeface="Arial"/>
                        <a:ea typeface="Arial"/>
                        <a:cs typeface="Arial"/>
                        <a:sym typeface="Arial"/>
                      </a:endParaRPr>
                    </a:p>
                  </a:txBody>
                  <a:tcPr marT="0" marB="0" marR="67900" marL="67900" anchor="ctr">
                    <a:solidFill>
                      <a:srgbClr val="548135"/>
                    </a:solidFill>
                  </a:tcPr>
                </a:tc>
                <a:tc>
                  <a:txBody>
                    <a:bodyPr/>
                    <a:lstStyle/>
                    <a:p>
                      <a:pPr indent="0" lvl="0" marL="0" marR="0" rtl="0" algn="ctr">
                        <a:lnSpc>
                          <a:spcPct val="107000"/>
                        </a:lnSpc>
                        <a:spcBef>
                          <a:spcPts val="0"/>
                        </a:spcBef>
                        <a:spcAft>
                          <a:spcPts val="0"/>
                        </a:spcAft>
                        <a:buNone/>
                      </a:pPr>
                      <a:r>
                        <a:rPr lang="en-US" sz="1800" u="none" cap="none" strike="noStrike"/>
                        <a:t>154 (2.0%)</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72 (1.0%)</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5 (0.1%)</a:t>
                      </a:r>
                      <a:endParaRPr sz="1800" u="none" cap="none" strike="noStrike">
                        <a:latin typeface="Arial"/>
                        <a:ea typeface="Arial"/>
                        <a:cs typeface="Arial"/>
                        <a:sym typeface="Arial"/>
                      </a:endParaRPr>
                    </a:p>
                  </a:txBody>
                  <a:tcPr marT="0" marB="0" marR="67900" marL="67900" anchor="ctr"/>
                </a:tc>
              </a:tr>
              <a:tr h="303375">
                <a:tc>
                  <a:txBody>
                    <a:bodyPr/>
                    <a:lstStyle/>
                    <a:p>
                      <a:pPr indent="0" lvl="0" marL="0" marR="0" rtl="0" algn="r">
                        <a:lnSpc>
                          <a:spcPct val="107000"/>
                        </a:lnSpc>
                        <a:spcBef>
                          <a:spcPts val="0"/>
                        </a:spcBef>
                        <a:spcAft>
                          <a:spcPts val="0"/>
                        </a:spcAft>
                        <a:buNone/>
                      </a:pPr>
                      <a:r>
                        <a:rPr b="1" lang="en-US" sz="1800" u="none" cap="none" strike="noStrike"/>
                        <a:t>Total</a:t>
                      </a:r>
                      <a:endParaRPr b="1" sz="1800" u="none" cap="none" strike="noStrike">
                        <a:latin typeface="Arial"/>
                        <a:ea typeface="Arial"/>
                        <a:cs typeface="Arial"/>
                        <a:sym typeface="Arial"/>
                      </a:endParaRPr>
                    </a:p>
                  </a:txBody>
                  <a:tcPr marT="0" marB="0" marR="67900" marL="67900" anchor="ctr">
                    <a:solidFill>
                      <a:schemeClr val="lt1"/>
                    </a:solidFill>
                  </a:tcPr>
                </a:tc>
                <a:tc>
                  <a:txBody>
                    <a:bodyPr/>
                    <a:lstStyle/>
                    <a:p>
                      <a:pPr indent="0" lvl="0" marL="0" marR="0" rtl="0" algn="ctr">
                        <a:lnSpc>
                          <a:spcPct val="107000"/>
                        </a:lnSpc>
                        <a:spcBef>
                          <a:spcPts val="0"/>
                        </a:spcBef>
                        <a:spcAft>
                          <a:spcPts val="0"/>
                        </a:spcAft>
                        <a:buNone/>
                      </a:pPr>
                      <a:r>
                        <a:rPr b="1" lang="en-US" sz="1800" u="none" cap="none" strike="noStrike"/>
                        <a:t>7,665</a:t>
                      </a:r>
                      <a:endParaRPr b="1" sz="1800" u="none" cap="none" strike="noStrike">
                        <a:latin typeface="Arial"/>
                        <a:ea typeface="Arial"/>
                        <a:cs typeface="Arial"/>
                        <a:sym typeface="Arial"/>
                      </a:endParaRPr>
                    </a:p>
                  </a:txBody>
                  <a:tcPr marT="0" marB="0" marR="67900" marL="67900" anchor="ctr">
                    <a:solidFill>
                      <a:schemeClr val="lt1"/>
                    </a:solidFill>
                  </a:tcPr>
                </a:tc>
                <a:tc>
                  <a:txBody>
                    <a:bodyPr/>
                    <a:lstStyle/>
                    <a:p>
                      <a:pPr indent="0" lvl="0" marL="0" marR="0" rtl="0" algn="ctr">
                        <a:lnSpc>
                          <a:spcPct val="107000"/>
                        </a:lnSpc>
                        <a:spcBef>
                          <a:spcPts val="0"/>
                        </a:spcBef>
                        <a:spcAft>
                          <a:spcPts val="0"/>
                        </a:spcAft>
                        <a:buNone/>
                      </a:pPr>
                      <a:r>
                        <a:rPr b="1" lang="en-US" sz="1800" u="none" cap="none" strike="noStrike"/>
                        <a:t>2,641</a:t>
                      </a:r>
                      <a:endParaRPr b="1" sz="1800" u="none" cap="none" strike="noStrike">
                        <a:latin typeface="Arial"/>
                        <a:ea typeface="Arial"/>
                        <a:cs typeface="Arial"/>
                        <a:sym typeface="Arial"/>
                      </a:endParaRPr>
                    </a:p>
                  </a:txBody>
                  <a:tcPr marT="0" marB="0" marR="67900" marL="67900" anchor="ctr">
                    <a:solidFill>
                      <a:schemeClr val="lt1"/>
                    </a:solidFill>
                  </a:tcPr>
                </a:tc>
                <a:tc>
                  <a:txBody>
                    <a:bodyPr/>
                    <a:lstStyle/>
                    <a:p>
                      <a:pPr indent="0" lvl="0" marL="0" marR="0" rtl="0" algn="ctr">
                        <a:lnSpc>
                          <a:spcPct val="107000"/>
                        </a:lnSpc>
                        <a:spcBef>
                          <a:spcPts val="0"/>
                        </a:spcBef>
                        <a:spcAft>
                          <a:spcPts val="0"/>
                        </a:spcAft>
                        <a:buNone/>
                      </a:pPr>
                      <a:r>
                        <a:rPr b="1" lang="en-US" sz="1800" u="none" cap="none" strike="noStrike"/>
                        <a:t>1,504</a:t>
                      </a:r>
                      <a:endParaRPr b="1" sz="1800" u="none" cap="none" strike="noStrike">
                        <a:latin typeface="Arial"/>
                        <a:ea typeface="Arial"/>
                        <a:cs typeface="Arial"/>
                        <a:sym typeface="Arial"/>
                      </a:endParaRPr>
                    </a:p>
                  </a:txBody>
                  <a:tcPr marT="0" marB="0" marR="67900" marL="67900" anchor="ctr">
                    <a:solidFill>
                      <a:schemeClr val="lt1"/>
                    </a:solidFill>
                  </a:tcPr>
                </a:tc>
                <a:tc>
                  <a:txBody>
                    <a:bodyPr/>
                    <a:lstStyle/>
                    <a:p>
                      <a:pPr indent="0" lvl="0" marL="0" marR="0" rtl="0" algn="ctr">
                        <a:lnSpc>
                          <a:spcPct val="107000"/>
                        </a:lnSpc>
                        <a:spcBef>
                          <a:spcPts val="0"/>
                        </a:spcBef>
                        <a:spcAft>
                          <a:spcPts val="0"/>
                        </a:spcAft>
                        <a:buNone/>
                      </a:pPr>
                      <a:r>
                        <a:rPr b="1" lang="en-US" sz="1800" u="none" cap="none" strike="noStrike"/>
                        <a:t>3,481</a:t>
                      </a:r>
                      <a:endParaRPr b="1" sz="1800" u="none" cap="none" strike="noStrike">
                        <a:latin typeface="Arial"/>
                        <a:ea typeface="Arial"/>
                        <a:cs typeface="Arial"/>
                        <a:sym typeface="Arial"/>
                      </a:endParaRPr>
                    </a:p>
                  </a:txBody>
                  <a:tcPr marT="0" marB="0" marR="67900" marL="67900" anchor="ctr">
                    <a:solidFill>
                      <a:schemeClr val="lt1"/>
                    </a:solidFill>
                  </a:tcPr>
                </a:tc>
                <a:tc>
                  <a:txBody>
                    <a:bodyPr/>
                    <a:lstStyle/>
                    <a:p>
                      <a:pPr indent="0" lvl="0" marL="0" marR="0" rtl="0" algn="ctr">
                        <a:lnSpc>
                          <a:spcPct val="107000"/>
                        </a:lnSpc>
                        <a:spcBef>
                          <a:spcPts val="0"/>
                        </a:spcBef>
                        <a:spcAft>
                          <a:spcPts val="0"/>
                        </a:spcAft>
                        <a:buNone/>
                      </a:pPr>
                      <a:r>
                        <a:rPr b="1" lang="en-US" sz="1800" u="none" cap="none" strike="noStrike"/>
                        <a:t>39</a:t>
                      </a:r>
                      <a:endParaRPr b="1" sz="1800" u="none" cap="none" strike="noStrike">
                        <a:latin typeface="Arial"/>
                        <a:ea typeface="Arial"/>
                        <a:cs typeface="Arial"/>
                        <a:sym typeface="Arial"/>
                      </a:endParaRPr>
                    </a:p>
                  </a:txBody>
                  <a:tcPr marT="0" marB="0" marR="67900" marL="67900" anchor="ctr">
                    <a:solidFill>
                      <a:schemeClr val="lt1"/>
                    </a:solidFill>
                  </a:tcPr>
                </a:tc>
              </a:tr>
              <a:tr h="303375">
                <a:tc>
                  <a:txBody>
                    <a:bodyPr/>
                    <a:lstStyle/>
                    <a:p>
                      <a:pPr indent="0" lvl="0" marL="0" marR="0" rtl="0" algn="l">
                        <a:lnSpc>
                          <a:spcPct val="107000"/>
                        </a:lnSpc>
                        <a:spcBef>
                          <a:spcPts val="0"/>
                        </a:spcBef>
                        <a:spcAft>
                          <a:spcPts val="0"/>
                        </a:spcAft>
                        <a:buNone/>
                      </a:pPr>
                      <a:r>
                        <a:rPr b="1" lang="en-US" sz="1800" u="none" cap="none" strike="noStrike">
                          <a:solidFill>
                            <a:schemeClr val="lt1"/>
                          </a:solidFill>
                        </a:rPr>
                        <a:t>Lorazepam</a:t>
                      </a:r>
                      <a:endParaRPr b="1" sz="1800" u="none" cap="none" strike="noStrike">
                        <a:solidFill>
                          <a:schemeClr val="lt1"/>
                        </a:solidFill>
                        <a:latin typeface="Arial"/>
                        <a:ea typeface="Arial"/>
                        <a:cs typeface="Arial"/>
                        <a:sym typeface="Arial"/>
                      </a:endParaRPr>
                    </a:p>
                  </a:txBody>
                  <a:tcPr marT="0" marB="0" marR="67900" marL="67900" anchor="ctr">
                    <a:solidFill>
                      <a:srgbClr val="002060"/>
                    </a:solidFill>
                  </a:tcPr>
                </a:tc>
                <a:tc>
                  <a:txBody>
                    <a:bodyPr/>
                    <a:lstStyle/>
                    <a:p>
                      <a:pPr indent="0" lvl="0" marL="0" marR="0" rtl="0" algn="ctr">
                        <a:lnSpc>
                          <a:spcPct val="107000"/>
                        </a:lnSpc>
                        <a:spcBef>
                          <a:spcPts val="0"/>
                        </a:spcBef>
                        <a:spcAft>
                          <a:spcPts val="0"/>
                        </a:spcAft>
                        <a:buNone/>
                      </a:pPr>
                      <a:r>
                        <a:rPr lang="en-US" sz="1800" u="none" cap="none" strike="noStrike"/>
                        <a:t> </a:t>
                      </a:r>
                      <a:endParaRPr sz="1800" u="none" cap="none" strike="noStrike">
                        <a:latin typeface="Arial"/>
                        <a:ea typeface="Arial"/>
                        <a:cs typeface="Arial"/>
                        <a:sym typeface="Arial"/>
                      </a:endParaRPr>
                    </a:p>
                  </a:txBody>
                  <a:tcPr marT="0" marB="0" marR="67900" marL="67900" anchor="ctr">
                    <a:solidFill>
                      <a:srgbClr val="002060"/>
                    </a:solidFill>
                  </a:tcPr>
                </a:tc>
                <a:tc>
                  <a:txBody>
                    <a:bodyPr/>
                    <a:lstStyle/>
                    <a:p>
                      <a:pPr indent="0" lvl="0" marL="0" marR="0" rtl="0" algn="ctr">
                        <a:lnSpc>
                          <a:spcPct val="107000"/>
                        </a:lnSpc>
                        <a:spcBef>
                          <a:spcPts val="0"/>
                        </a:spcBef>
                        <a:spcAft>
                          <a:spcPts val="0"/>
                        </a:spcAft>
                        <a:buNone/>
                      </a:pPr>
                      <a:r>
                        <a:rPr lang="en-US" sz="1800" u="none" cap="none" strike="noStrike"/>
                        <a:t> </a:t>
                      </a:r>
                      <a:endParaRPr sz="1800" u="none" cap="none" strike="noStrike">
                        <a:latin typeface="Arial"/>
                        <a:ea typeface="Arial"/>
                        <a:cs typeface="Arial"/>
                        <a:sym typeface="Arial"/>
                      </a:endParaRPr>
                    </a:p>
                  </a:txBody>
                  <a:tcPr marT="0" marB="0" marR="67900" marL="67900" anchor="ctr">
                    <a:solidFill>
                      <a:srgbClr val="002060"/>
                    </a:solidFill>
                  </a:tcPr>
                </a:tc>
                <a:tc>
                  <a:txBody>
                    <a:bodyPr/>
                    <a:lstStyle/>
                    <a:p>
                      <a:pPr indent="0" lvl="0" marL="0" marR="0" rtl="0" algn="ctr">
                        <a:lnSpc>
                          <a:spcPct val="107000"/>
                        </a:lnSpc>
                        <a:spcBef>
                          <a:spcPts val="0"/>
                        </a:spcBef>
                        <a:spcAft>
                          <a:spcPts val="0"/>
                        </a:spcAft>
                        <a:buNone/>
                      </a:pPr>
                      <a:r>
                        <a:rPr lang="en-US" sz="1800" u="none" cap="none" strike="noStrike"/>
                        <a:t> </a:t>
                      </a:r>
                      <a:endParaRPr sz="1800" u="none" cap="none" strike="noStrike">
                        <a:latin typeface="Arial"/>
                        <a:ea typeface="Arial"/>
                        <a:cs typeface="Arial"/>
                        <a:sym typeface="Arial"/>
                      </a:endParaRPr>
                    </a:p>
                  </a:txBody>
                  <a:tcPr marT="0" marB="0" marR="67900" marL="67900" anchor="ctr">
                    <a:solidFill>
                      <a:srgbClr val="002060"/>
                    </a:solidFill>
                  </a:tcPr>
                </a:tc>
                <a:tc>
                  <a:txBody>
                    <a:bodyPr/>
                    <a:lstStyle/>
                    <a:p>
                      <a:pPr indent="0" lvl="0" marL="0" marR="0" rtl="0" algn="ctr">
                        <a:lnSpc>
                          <a:spcPct val="107000"/>
                        </a:lnSpc>
                        <a:spcBef>
                          <a:spcPts val="0"/>
                        </a:spcBef>
                        <a:spcAft>
                          <a:spcPts val="0"/>
                        </a:spcAft>
                        <a:buNone/>
                      </a:pPr>
                      <a:r>
                        <a:rPr lang="en-US" sz="1800" u="none" cap="none" strike="noStrike"/>
                        <a:t> </a:t>
                      </a:r>
                      <a:endParaRPr sz="1800" u="none" cap="none" strike="noStrike">
                        <a:latin typeface="Arial"/>
                        <a:ea typeface="Arial"/>
                        <a:cs typeface="Arial"/>
                        <a:sym typeface="Arial"/>
                      </a:endParaRPr>
                    </a:p>
                  </a:txBody>
                  <a:tcPr marT="0" marB="0" marR="67900" marL="67900" anchor="ctr">
                    <a:solidFill>
                      <a:srgbClr val="002060"/>
                    </a:solidFill>
                  </a:tcPr>
                </a:tc>
                <a:tc>
                  <a:txBody>
                    <a:bodyPr/>
                    <a:lstStyle/>
                    <a:p>
                      <a:pPr indent="0" lvl="0" marL="0" marR="0" rtl="0" algn="ctr">
                        <a:lnSpc>
                          <a:spcPct val="107000"/>
                        </a:lnSpc>
                        <a:spcBef>
                          <a:spcPts val="0"/>
                        </a:spcBef>
                        <a:spcAft>
                          <a:spcPts val="0"/>
                        </a:spcAft>
                        <a:buNone/>
                      </a:pPr>
                      <a:r>
                        <a:rPr lang="en-US" sz="1800" u="none" cap="none" strike="noStrike"/>
                        <a:t> </a:t>
                      </a:r>
                      <a:endParaRPr sz="1800" u="none" cap="none" strike="noStrike">
                        <a:latin typeface="Arial"/>
                        <a:ea typeface="Arial"/>
                        <a:cs typeface="Arial"/>
                        <a:sym typeface="Arial"/>
                      </a:endParaRPr>
                    </a:p>
                  </a:txBody>
                  <a:tcPr marT="0" marB="0" marR="67900" marL="67900" anchor="ctr">
                    <a:solidFill>
                      <a:srgbClr val="002060"/>
                    </a:solidFill>
                  </a:tcPr>
                </a:tc>
              </a:tr>
              <a:tr h="303375">
                <a:tc>
                  <a:txBody>
                    <a:bodyPr/>
                    <a:lstStyle/>
                    <a:p>
                      <a:pPr indent="0" lvl="0" marL="0" marR="0" rtl="0" algn="r">
                        <a:lnSpc>
                          <a:spcPct val="107000"/>
                        </a:lnSpc>
                        <a:spcBef>
                          <a:spcPts val="0"/>
                        </a:spcBef>
                        <a:spcAft>
                          <a:spcPts val="0"/>
                        </a:spcAft>
                        <a:buNone/>
                      </a:pPr>
                      <a:r>
                        <a:rPr b="1" lang="en-US" sz="1800" u="none" cap="none" strike="noStrike"/>
                        <a:t>&lt;2mg</a:t>
                      </a:r>
                      <a:endParaRPr b="1"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331 (26.2%)</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40 (3.2%)</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18 (1.4%)</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268 (21.2%)</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5 (0.4%)</a:t>
                      </a:r>
                      <a:endParaRPr sz="1800" u="none" cap="none" strike="noStrike">
                        <a:latin typeface="Arial"/>
                        <a:ea typeface="Arial"/>
                        <a:cs typeface="Arial"/>
                        <a:sym typeface="Arial"/>
                      </a:endParaRPr>
                    </a:p>
                  </a:txBody>
                  <a:tcPr marT="0" marB="0" marR="67900" marL="67900" anchor="ctr"/>
                </a:tc>
              </a:tr>
              <a:tr h="303375">
                <a:tc>
                  <a:txBody>
                    <a:bodyPr/>
                    <a:lstStyle/>
                    <a:p>
                      <a:pPr indent="0" lvl="0" marL="0" marR="0" rtl="0" algn="r">
                        <a:lnSpc>
                          <a:spcPct val="107000"/>
                        </a:lnSpc>
                        <a:spcBef>
                          <a:spcPts val="0"/>
                        </a:spcBef>
                        <a:spcAft>
                          <a:spcPts val="0"/>
                        </a:spcAft>
                        <a:buNone/>
                      </a:pPr>
                      <a:r>
                        <a:rPr b="1" lang="en-US" sz="1800" u="none" cap="none" strike="noStrike"/>
                        <a:t>2mg</a:t>
                      </a:r>
                      <a:endParaRPr b="1"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890 (70.4%)</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188 (14.9%)</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47 (3.7%)</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640 (50.6%)</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15 (1.2%)</a:t>
                      </a:r>
                      <a:endParaRPr sz="1800" u="none" cap="none" strike="noStrike">
                        <a:latin typeface="Arial"/>
                        <a:ea typeface="Arial"/>
                        <a:cs typeface="Arial"/>
                        <a:sym typeface="Arial"/>
                      </a:endParaRPr>
                    </a:p>
                  </a:txBody>
                  <a:tcPr marT="0" marB="0" marR="67900" marL="67900" anchor="ctr"/>
                </a:tc>
              </a:tr>
              <a:tr h="303375">
                <a:tc>
                  <a:txBody>
                    <a:bodyPr/>
                    <a:lstStyle/>
                    <a:p>
                      <a:pPr indent="0" lvl="0" marL="0" marR="0" rtl="0" algn="r">
                        <a:lnSpc>
                          <a:spcPct val="107000"/>
                        </a:lnSpc>
                        <a:spcBef>
                          <a:spcPts val="0"/>
                        </a:spcBef>
                        <a:spcAft>
                          <a:spcPts val="0"/>
                        </a:spcAft>
                        <a:buNone/>
                      </a:pPr>
                      <a:r>
                        <a:rPr b="1" lang="en-US" sz="1800" u="none" cap="none" strike="noStrike"/>
                        <a:t>&gt;2 and &lt;4mg</a:t>
                      </a:r>
                      <a:endParaRPr b="1"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2 (0.2%)</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1 (0.1%)</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0 (0.0%)</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1 (0.1%)</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0 (0.0%)</a:t>
                      </a:r>
                      <a:endParaRPr sz="1800" u="none" cap="none" strike="noStrike">
                        <a:latin typeface="Arial"/>
                        <a:ea typeface="Arial"/>
                        <a:cs typeface="Arial"/>
                        <a:sym typeface="Arial"/>
                      </a:endParaRPr>
                    </a:p>
                  </a:txBody>
                  <a:tcPr marT="0" marB="0" marR="67900" marL="67900" anchor="ctr"/>
                </a:tc>
              </a:tr>
              <a:tr h="303375">
                <a:tc>
                  <a:txBody>
                    <a:bodyPr/>
                    <a:lstStyle/>
                    <a:p>
                      <a:pPr indent="0" lvl="0" marL="0" marR="0" rtl="0" algn="r">
                        <a:lnSpc>
                          <a:spcPct val="107000"/>
                        </a:lnSpc>
                        <a:spcBef>
                          <a:spcPts val="0"/>
                        </a:spcBef>
                        <a:spcAft>
                          <a:spcPts val="0"/>
                        </a:spcAft>
                        <a:buNone/>
                      </a:pPr>
                      <a:r>
                        <a:rPr b="1" lang="en-US" sz="1800" u="none" cap="none" strike="noStrike"/>
                        <a:t>4mg</a:t>
                      </a:r>
                      <a:endParaRPr b="1"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35 (2.8%)</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13 (1.0%)</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2 (0.2%)</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b="1" lang="en-US" sz="1800" u="none" cap="none" strike="noStrike">
                          <a:solidFill>
                            <a:schemeClr val="lt1"/>
                          </a:solidFill>
                        </a:rPr>
                        <a:t>18 (1.4%)</a:t>
                      </a:r>
                      <a:endParaRPr b="1" sz="1800" u="none" cap="none" strike="noStrike">
                        <a:solidFill>
                          <a:schemeClr val="lt1"/>
                        </a:solidFill>
                        <a:latin typeface="Arial"/>
                        <a:ea typeface="Arial"/>
                        <a:cs typeface="Arial"/>
                        <a:sym typeface="Arial"/>
                      </a:endParaRPr>
                    </a:p>
                  </a:txBody>
                  <a:tcPr marT="0" marB="0" marR="67900" marL="67900" anchor="ctr">
                    <a:solidFill>
                      <a:srgbClr val="548135"/>
                    </a:solidFill>
                  </a:tcPr>
                </a:tc>
                <a:tc>
                  <a:txBody>
                    <a:bodyPr/>
                    <a:lstStyle/>
                    <a:p>
                      <a:pPr indent="0" lvl="0" marL="0" marR="0" rtl="0" algn="ctr">
                        <a:lnSpc>
                          <a:spcPct val="107000"/>
                        </a:lnSpc>
                        <a:spcBef>
                          <a:spcPts val="0"/>
                        </a:spcBef>
                        <a:spcAft>
                          <a:spcPts val="0"/>
                        </a:spcAft>
                        <a:buNone/>
                      </a:pPr>
                      <a:r>
                        <a:rPr lang="en-US" sz="1800" u="none" cap="none" strike="noStrike"/>
                        <a:t>2 (0.2%)</a:t>
                      </a:r>
                      <a:endParaRPr sz="1800" u="none" cap="none" strike="noStrike">
                        <a:latin typeface="Arial"/>
                        <a:ea typeface="Arial"/>
                        <a:cs typeface="Arial"/>
                        <a:sym typeface="Arial"/>
                      </a:endParaRPr>
                    </a:p>
                  </a:txBody>
                  <a:tcPr marT="0" marB="0" marR="67900" marL="67900" anchor="ctr"/>
                </a:tc>
              </a:tr>
              <a:tr h="303375">
                <a:tc>
                  <a:txBody>
                    <a:bodyPr/>
                    <a:lstStyle/>
                    <a:p>
                      <a:pPr indent="0" lvl="0" marL="0" marR="0" rtl="0" algn="r">
                        <a:lnSpc>
                          <a:spcPct val="107000"/>
                        </a:lnSpc>
                        <a:spcBef>
                          <a:spcPts val="0"/>
                        </a:spcBef>
                        <a:spcAft>
                          <a:spcPts val="0"/>
                        </a:spcAft>
                        <a:buNone/>
                      </a:pPr>
                      <a:r>
                        <a:rPr b="1" lang="en-US" sz="1800" u="none" cap="none" strike="noStrike"/>
                        <a:t>Total</a:t>
                      </a:r>
                      <a:endParaRPr b="1" sz="1800" u="none" cap="none" strike="noStrike">
                        <a:latin typeface="Arial"/>
                        <a:ea typeface="Arial"/>
                        <a:cs typeface="Arial"/>
                        <a:sym typeface="Arial"/>
                      </a:endParaRPr>
                    </a:p>
                  </a:txBody>
                  <a:tcPr marT="0" marB="0" marR="67900" marL="67900" anchor="ctr">
                    <a:solidFill>
                      <a:schemeClr val="lt1"/>
                    </a:solidFill>
                  </a:tcPr>
                </a:tc>
                <a:tc>
                  <a:txBody>
                    <a:bodyPr/>
                    <a:lstStyle/>
                    <a:p>
                      <a:pPr indent="0" lvl="0" marL="0" marR="0" rtl="0" algn="ctr">
                        <a:lnSpc>
                          <a:spcPct val="107000"/>
                        </a:lnSpc>
                        <a:spcBef>
                          <a:spcPts val="0"/>
                        </a:spcBef>
                        <a:spcAft>
                          <a:spcPts val="0"/>
                        </a:spcAft>
                        <a:buNone/>
                      </a:pPr>
                      <a:r>
                        <a:rPr b="1" lang="en-US" sz="1800" u="none" cap="none" strike="noStrike"/>
                        <a:t>1,264</a:t>
                      </a:r>
                      <a:endParaRPr b="1" sz="1800" u="none" cap="none" strike="noStrike">
                        <a:latin typeface="Arial"/>
                        <a:ea typeface="Arial"/>
                        <a:cs typeface="Arial"/>
                        <a:sym typeface="Arial"/>
                      </a:endParaRPr>
                    </a:p>
                  </a:txBody>
                  <a:tcPr marT="0" marB="0" marR="67900" marL="67900" anchor="ctr">
                    <a:solidFill>
                      <a:schemeClr val="lt1"/>
                    </a:solidFill>
                  </a:tcPr>
                </a:tc>
                <a:tc>
                  <a:txBody>
                    <a:bodyPr/>
                    <a:lstStyle/>
                    <a:p>
                      <a:pPr indent="0" lvl="0" marL="0" marR="0" rtl="0" algn="ctr">
                        <a:lnSpc>
                          <a:spcPct val="107000"/>
                        </a:lnSpc>
                        <a:spcBef>
                          <a:spcPts val="0"/>
                        </a:spcBef>
                        <a:spcAft>
                          <a:spcPts val="0"/>
                        </a:spcAft>
                        <a:buNone/>
                      </a:pPr>
                      <a:r>
                        <a:rPr b="1" lang="en-US" sz="1800" u="none" cap="none" strike="noStrike"/>
                        <a:t>245</a:t>
                      </a:r>
                      <a:endParaRPr b="1" sz="1800" u="none" cap="none" strike="noStrike">
                        <a:latin typeface="Arial"/>
                        <a:ea typeface="Arial"/>
                        <a:cs typeface="Arial"/>
                        <a:sym typeface="Arial"/>
                      </a:endParaRPr>
                    </a:p>
                  </a:txBody>
                  <a:tcPr marT="0" marB="0" marR="67900" marL="67900" anchor="ctr">
                    <a:solidFill>
                      <a:schemeClr val="lt1"/>
                    </a:solidFill>
                  </a:tcPr>
                </a:tc>
                <a:tc>
                  <a:txBody>
                    <a:bodyPr/>
                    <a:lstStyle/>
                    <a:p>
                      <a:pPr indent="0" lvl="0" marL="0" marR="0" rtl="0" algn="ctr">
                        <a:lnSpc>
                          <a:spcPct val="107000"/>
                        </a:lnSpc>
                        <a:spcBef>
                          <a:spcPts val="0"/>
                        </a:spcBef>
                        <a:spcAft>
                          <a:spcPts val="0"/>
                        </a:spcAft>
                        <a:buNone/>
                      </a:pPr>
                      <a:r>
                        <a:rPr b="1" lang="en-US" sz="1800" u="none" cap="none" strike="noStrike"/>
                        <a:t>69</a:t>
                      </a:r>
                      <a:endParaRPr b="1" sz="1800" u="none" cap="none" strike="noStrike">
                        <a:latin typeface="Arial"/>
                        <a:ea typeface="Arial"/>
                        <a:cs typeface="Arial"/>
                        <a:sym typeface="Arial"/>
                      </a:endParaRPr>
                    </a:p>
                  </a:txBody>
                  <a:tcPr marT="0" marB="0" marR="67900" marL="67900" anchor="ctr">
                    <a:solidFill>
                      <a:schemeClr val="lt1"/>
                    </a:solidFill>
                  </a:tcPr>
                </a:tc>
                <a:tc>
                  <a:txBody>
                    <a:bodyPr/>
                    <a:lstStyle/>
                    <a:p>
                      <a:pPr indent="0" lvl="0" marL="0" marR="0" rtl="0" algn="ctr">
                        <a:lnSpc>
                          <a:spcPct val="107000"/>
                        </a:lnSpc>
                        <a:spcBef>
                          <a:spcPts val="0"/>
                        </a:spcBef>
                        <a:spcAft>
                          <a:spcPts val="0"/>
                        </a:spcAft>
                        <a:buNone/>
                      </a:pPr>
                      <a:r>
                        <a:rPr b="1" lang="en-US" sz="1800" u="none" cap="none" strike="noStrike"/>
                        <a:t>928</a:t>
                      </a:r>
                      <a:endParaRPr b="1" sz="1800" u="none" cap="none" strike="noStrike">
                        <a:latin typeface="Arial"/>
                        <a:ea typeface="Arial"/>
                        <a:cs typeface="Arial"/>
                        <a:sym typeface="Arial"/>
                      </a:endParaRPr>
                    </a:p>
                  </a:txBody>
                  <a:tcPr marT="0" marB="0" marR="67900" marL="67900" anchor="ctr">
                    <a:solidFill>
                      <a:schemeClr val="lt1"/>
                    </a:solidFill>
                  </a:tcPr>
                </a:tc>
                <a:tc>
                  <a:txBody>
                    <a:bodyPr/>
                    <a:lstStyle/>
                    <a:p>
                      <a:pPr indent="0" lvl="0" marL="0" marR="0" rtl="0" algn="ctr">
                        <a:lnSpc>
                          <a:spcPct val="107000"/>
                        </a:lnSpc>
                        <a:spcBef>
                          <a:spcPts val="0"/>
                        </a:spcBef>
                        <a:spcAft>
                          <a:spcPts val="0"/>
                        </a:spcAft>
                        <a:buNone/>
                      </a:pPr>
                      <a:r>
                        <a:rPr b="1" lang="en-US" sz="1800" u="none" cap="none" strike="noStrike"/>
                        <a:t>22</a:t>
                      </a:r>
                      <a:endParaRPr b="1" sz="1800" u="none" cap="none" strike="noStrike">
                        <a:latin typeface="Arial"/>
                        <a:ea typeface="Arial"/>
                        <a:cs typeface="Arial"/>
                        <a:sym typeface="Arial"/>
                      </a:endParaRPr>
                    </a:p>
                  </a:txBody>
                  <a:tcPr marT="0" marB="0" marR="67900" marL="67900" anchor="ctr">
                    <a:solidFill>
                      <a:schemeClr val="lt1"/>
                    </a:solidFill>
                  </a:tcPr>
                </a:tc>
              </a:tr>
              <a:tr h="303375">
                <a:tc>
                  <a:txBody>
                    <a:bodyPr/>
                    <a:lstStyle/>
                    <a:p>
                      <a:pPr indent="0" lvl="0" marL="0" marR="0" rtl="0" algn="l">
                        <a:lnSpc>
                          <a:spcPct val="107000"/>
                        </a:lnSpc>
                        <a:spcBef>
                          <a:spcPts val="0"/>
                        </a:spcBef>
                        <a:spcAft>
                          <a:spcPts val="0"/>
                        </a:spcAft>
                        <a:buNone/>
                      </a:pPr>
                      <a:r>
                        <a:rPr b="1" lang="en-US" sz="1800" u="none" cap="none" strike="noStrike">
                          <a:solidFill>
                            <a:schemeClr val="lt1"/>
                          </a:solidFill>
                        </a:rPr>
                        <a:t>Diazepam</a:t>
                      </a:r>
                      <a:endParaRPr b="1" sz="1800" u="none" cap="none" strike="noStrike">
                        <a:solidFill>
                          <a:schemeClr val="lt1"/>
                        </a:solidFill>
                        <a:latin typeface="Arial"/>
                        <a:ea typeface="Arial"/>
                        <a:cs typeface="Arial"/>
                        <a:sym typeface="Arial"/>
                      </a:endParaRPr>
                    </a:p>
                  </a:txBody>
                  <a:tcPr marT="0" marB="0" marR="67900" marL="67900" anchor="ctr">
                    <a:solidFill>
                      <a:srgbClr val="002060"/>
                    </a:solidFill>
                  </a:tcPr>
                </a:tc>
                <a:tc>
                  <a:txBody>
                    <a:bodyPr/>
                    <a:lstStyle/>
                    <a:p>
                      <a:pPr indent="0" lvl="0" marL="0" marR="0" rtl="0" algn="ctr">
                        <a:lnSpc>
                          <a:spcPct val="107000"/>
                        </a:lnSpc>
                        <a:spcBef>
                          <a:spcPts val="0"/>
                        </a:spcBef>
                        <a:spcAft>
                          <a:spcPts val="0"/>
                        </a:spcAft>
                        <a:buNone/>
                      </a:pPr>
                      <a:r>
                        <a:rPr lang="en-US" sz="1800" u="none" cap="none" strike="noStrike"/>
                        <a:t> </a:t>
                      </a:r>
                      <a:endParaRPr sz="1800" u="none" cap="none" strike="noStrike">
                        <a:latin typeface="Arial"/>
                        <a:ea typeface="Arial"/>
                        <a:cs typeface="Arial"/>
                        <a:sym typeface="Arial"/>
                      </a:endParaRPr>
                    </a:p>
                  </a:txBody>
                  <a:tcPr marT="0" marB="0" marR="67900" marL="67900" anchor="ctr">
                    <a:solidFill>
                      <a:srgbClr val="002060"/>
                    </a:solidFill>
                  </a:tcPr>
                </a:tc>
                <a:tc>
                  <a:txBody>
                    <a:bodyPr/>
                    <a:lstStyle/>
                    <a:p>
                      <a:pPr indent="0" lvl="0" marL="0" marR="0" rtl="0" algn="ctr">
                        <a:lnSpc>
                          <a:spcPct val="107000"/>
                        </a:lnSpc>
                        <a:spcBef>
                          <a:spcPts val="0"/>
                        </a:spcBef>
                        <a:spcAft>
                          <a:spcPts val="0"/>
                        </a:spcAft>
                        <a:buNone/>
                      </a:pPr>
                      <a:r>
                        <a:rPr lang="en-US" sz="1800" u="none" cap="none" strike="noStrike"/>
                        <a:t> </a:t>
                      </a:r>
                      <a:endParaRPr sz="1800" u="none" cap="none" strike="noStrike">
                        <a:latin typeface="Arial"/>
                        <a:ea typeface="Arial"/>
                        <a:cs typeface="Arial"/>
                        <a:sym typeface="Arial"/>
                      </a:endParaRPr>
                    </a:p>
                  </a:txBody>
                  <a:tcPr marT="0" marB="0" marR="67900" marL="67900" anchor="ctr">
                    <a:solidFill>
                      <a:srgbClr val="002060"/>
                    </a:solidFill>
                  </a:tcPr>
                </a:tc>
                <a:tc>
                  <a:txBody>
                    <a:bodyPr/>
                    <a:lstStyle/>
                    <a:p>
                      <a:pPr indent="0" lvl="0" marL="0" marR="0" rtl="0" algn="ctr">
                        <a:lnSpc>
                          <a:spcPct val="107000"/>
                        </a:lnSpc>
                        <a:spcBef>
                          <a:spcPts val="0"/>
                        </a:spcBef>
                        <a:spcAft>
                          <a:spcPts val="0"/>
                        </a:spcAft>
                        <a:buNone/>
                      </a:pPr>
                      <a:r>
                        <a:rPr lang="en-US" sz="1800" u="none" cap="none" strike="noStrike"/>
                        <a:t> </a:t>
                      </a:r>
                      <a:endParaRPr sz="1800" u="none" cap="none" strike="noStrike">
                        <a:latin typeface="Arial"/>
                        <a:ea typeface="Arial"/>
                        <a:cs typeface="Arial"/>
                        <a:sym typeface="Arial"/>
                      </a:endParaRPr>
                    </a:p>
                  </a:txBody>
                  <a:tcPr marT="0" marB="0" marR="67900" marL="67900" anchor="ctr">
                    <a:solidFill>
                      <a:srgbClr val="002060"/>
                    </a:solidFill>
                  </a:tcPr>
                </a:tc>
                <a:tc>
                  <a:txBody>
                    <a:bodyPr/>
                    <a:lstStyle/>
                    <a:p>
                      <a:pPr indent="0" lvl="0" marL="0" marR="0" rtl="0" algn="ctr">
                        <a:lnSpc>
                          <a:spcPct val="107000"/>
                        </a:lnSpc>
                        <a:spcBef>
                          <a:spcPts val="0"/>
                        </a:spcBef>
                        <a:spcAft>
                          <a:spcPts val="0"/>
                        </a:spcAft>
                        <a:buNone/>
                      </a:pPr>
                      <a:r>
                        <a:rPr lang="en-US" sz="1800" u="none" cap="none" strike="noStrike"/>
                        <a:t> </a:t>
                      </a:r>
                      <a:endParaRPr sz="1800" u="none" cap="none" strike="noStrike">
                        <a:latin typeface="Arial"/>
                        <a:ea typeface="Arial"/>
                        <a:cs typeface="Arial"/>
                        <a:sym typeface="Arial"/>
                      </a:endParaRPr>
                    </a:p>
                  </a:txBody>
                  <a:tcPr marT="0" marB="0" marR="67900" marL="67900" anchor="ctr">
                    <a:solidFill>
                      <a:srgbClr val="002060"/>
                    </a:solidFill>
                  </a:tcPr>
                </a:tc>
                <a:tc>
                  <a:txBody>
                    <a:bodyPr/>
                    <a:lstStyle/>
                    <a:p>
                      <a:pPr indent="0" lvl="0" marL="0" marR="0" rtl="0" algn="ctr">
                        <a:lnSpc>
                          <a:spcPct val="107000"/>
                        </a:lnSpc>
                        <a:spcBef>
                          <a:spcPts val="0"/>
                        </a:spcBef>
                        <a:spcAft>
                          <a:spcPts val="0"/>
                        </a:spcAft>
                        <a:buNone/>
                      </a:pPr>
                      <a:r>
                        <a:rPr lang="en-US" sz="1800" u="none" cap="none" strike="noStrike"/>
                        <a:t> </a:t>
                      </a:r>
                      <a:endParaRPr sz="1800" u="none" cap="none" strike="noStrike">
                        <a:latin typeface="Arial"/>
                        <a:ea typeface="Arial"/>
                        <a:cs typeface="Arial"/>
                        <a:sym typeface="Arial"/>
                      </a:endParaRPr>
                    </a:p>
                  </a:txBody>
                  <a:tcPr marT="0" marB="0" marR="67900" marL="67900" anchor="ctr">
                    <a:solidFill>
                      <a:srgbClr val="002060"/>
                    </a:solidFill>
                  </a:tcPr>
                </a:tc>
              </a:tr>
              <a:tr h="303375">
                <a:tc>
                  <a:txBody>
                    <a:bodyPr/>
                    <a:lstStyle/>
                    <a:p>
                      <a:pPr indent="0" lvl="0" marL="0" marR="0" rtl="0" algn="r">
                        <a:lnSpc>
                          <a:spcPct val="107000"/>
                        </a:lnSpc>
                        <a:spcBef>
                          <a:spcPts val="0"/>
                        </a:spcBef>
                        <a:spcAft>
                          <a:spcPts val="0"/>
                        </a:spcAft>
                        <a:buNone/>
                      </a:pPr>
                      <a:r>
                        <a:rPr b="1" lang="en-US" sz="1800" u="none" cap="none" strike="noStrike"/>
                        <a:t>&lt;6mg</a:t>
                      </a:r>
                      <a:endParaRPr b="1"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207 (84.5%)</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18 (7.4%)</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25 (10.2%)</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162 (66.1%)</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2 (0.8%)</a:t>
                      </a:r>
                      <a:endParaRPr sz="1800" u="none" cap="none" strike="noStrike">
                        <a:latin typeface="Arial"/>
                        <a:ea typeface="Arial"/>
                        <a:cs typeface="Arial"/>
                        <a:sym typeface="Arial"/>
                      </a:endParaRPr>
                    </a:p>
                  </a:txBody>
                  <a:tcPr marT="0" marB="0" marR="67900" marL="67900" anchor="ctr"/>
                </a:tc>
              </a:tr>
              <a:tr h="303375">
                <a:tc>
                  <a:txBody>
                    <a:bodyPr/>
                    <a:lstStyle/>
                    <a:p>
                      <a:pPr indent="0" lvl="0" marL="0" marR="0" rtl="0" algn="r">
                        <a:lnSpc>
                          <a:spcPct val="107000"/>
                        </a:lnSpc>
                        <a:spcBef>
                          <a:spcPts val="0"/>
                        </a:spcBef>
                        <a:spcAft>
                          <a:spcPts val="0"/>
                        </a:spcAft>
                        <a:buNone/>
                      </a:pPr>
                      <a:r>
                        <a:rPr b="1" lang="en-US" sz="1800" u="sng" cap="none" strike="noStrike"/>
                        <a:t>&gt;</a:t>
                      </a:r>
                      <a:r>
                        <a:rPr b="1" lang="en-US" sz="1800" u="none" cap="none" strike="noStrike"/>
                        <a:t>6mg and </a:t>
                      </a:r>
                      <a:r>
                        <a:rPr b="1" lang="en-US" sz="1800" u="sng" cap="none" strike="noStrike"/>
                        <a:t>&lt;</a:t>
                      </a:r>
                      <a:r>
                        <a:rPr b="1" lang="en-US" sz="1800" u="none" cap="none" strike="noStrike"/>
                        <a:t>10mg</a:t>
                      </a:r>
                      <a:endParaRPr b="1"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38 (15.5%)</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2 (0.8%)</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t>2 (0.8%)</a:t>
                      </a:r>
                      <a:endParaRPr sz="1800" u="none" cap="none" strike="noStrike">
                        <a:latin typeface="Arial"/>
                        <a:ea typeface="Arial"/>
                        <a:cs typeface="Arial"/>
                        <a:sym typeface="Arial"/>
                      </a:endParaRPr>
                    </a:p>
                  </a:txBody>
                  <a:tcPr marT="0" marB="0" marR="67900" marL="67900" anchor="ctr"/>
                </a:tc>
                <a:tc>
                  <a:txBody>
                    <a:bodyPr/>
                    <a:lstStyle/>
                    <a:p>
                      <a:pPr indent="0" lvl="0" marL="0" marR="0" rtl="0" algn="ctr">
                        <a:lnSpc>
                          <a:spcPct val="107000"/>
                        </a:lnSpc>
                        <a:spcBef>
                          <a:spcPts val="0"/>
                        </a:spcBef>
                        <a:spcAft>
                          <a:spcPts val="0"/>
                        </a:spcAft>
                        <a:buNone/>
                      </a:pPr>
                      <a:r>
                        <a:rPr lang="en-US" sz="1800" u="none" cap="none" strike="noStrike">
                          <a:solidFill>
                            <a:schemeClr val="lt1"/>
                          </a:solidFill>
                        </a:rPr>
                        <a:t>29 (11.8%)</a:t>
                      </a:r>
                      <a:endParaRPr sz="1800" u="none" cap="none" strike="noStrike">
                        <a:solidFill>
                          <a:schemeClr val="lt1"/>
                        </a:solidFill>
                        <a:latin typeface="Arial"/>
                        <a:ea typeface="Arial"/>
                        <a:cs typeface="Arial"/>
                        <a:sym typeface="Arial"/>
                      </a:endParaRPr>
                    </a:p>
                  </a:txBody>
                  <a:tcPr marT="0" marB="0" marR="67900" marL="67900" anchor="ctr">
                    <a:solidFill>
                      <a:srgbClr val="548135"/>
                    </a:solidFill>
                  </a:tcPr>
                </a:tc>
                <a:tc>
                  <a:txBody>
                    <a:bodyPr/>
                    <a:lstStyle/>
                    <a:p>
                      <a:pPr indent="0" lvl="0" marL="0" marR="0" rtl="0" algn="ctr">
                        <a:lnSpc>
                          <a:spcPct val="107000"/>
                        </a:lnSpc>
                        <a:spcBef>
                          <a:spcPts val="0"/>
                        </a:spcBef>
                        <a:spcAft>
                          <a:spcPts val="0"/>
                        </a:spcAft>
                        <a:buNone/>
                      </a:pPr>
                      <a:r>
                        <a:rPr lang="en-US" sz="1800" u="none" cap="none" strike="noStrike"/>
                        <a:t>5 (2.0%)</a:t>
                      </a:r>
                      <a:endParaRPr sz="1800" u="none" cap="none" strike="noStrike">
                        <a:latin typeface="Arial"/>
                        <a:ea typeface="Arial"/>
                        <a:cs typeface="Arial"/>
                        <a:sym typeface="Arial"/>
                      </a:endParaRPr>
                    </a:p>
                  </a:txBody>
                  <a:tcPr marT="0" marB="0" marR="67900" marL="67900" anchor="ctr"/>
                </a:tc>
              </a:tr>
              <a:tr h="303375">
                <a:tc>
                  <a:txBody>
                    <a:bodyPr/>
                    <a:lstStyle/>
                    <a:p>
                      <a:pPr indent="0" lvl="0" marL="0" marR="0" rtl="0" algn="r">
                        <a:lnSpc>
                          <a:spcPct val="107000"/>
                        </a:lnSpc>
                        <a:spcBef>
                          <a:spcPts val="0"/>
                        </a:spcBef>
                        <a:spcAft>
                          <a:spcPts val="0"/>
                        </a:spcAft>
                        <a:buNone/>
                      </a:pPr>
                      <a:r>
                        <a:rPr b="1" lang="en-US" sz="1800" u="none" cap="none" strike="noStrike"/>
                        <a:t>Total</a:t>
                      </a:r>
                      <a:endParaRPr b="1" sz="1800" u="none" cap="none" strike="noStrike">
                        <a:latin typeface="Arial"/>
                        <a:ea typeface="Arial"/>
                        <a:cs typeface="Arial"/>
                        <a:sym typeface="Arial"/>
                      </a:endParaRPr>
                    </a:p>
                  </a:txBody>
                  <a:tcPr marT="0" marB="0" marR="67900" marL="67900" anchor="ctr">
                    <a:solidFill>
                      <a:schemeClr val="lt1"/>
                    </a:solidFill>
                  </a:tcPr>
                </a:tc>
                <a:tc>
                  <a:txBody>
                    <a:bodyPr/>
                    <a:lstStyle/>
                    <a:p>
                      <a:pPr indent="0" lvl="0" marL="0" marR="0" rtl="0" algn="ctr">
                        <a:lnSpc>
                          <a:spcPct val="107000"/>
                        </a:lnSpc>
                        <a:spcBef>
                          <a:spcPts val="0"/>
                        </a:spcBef>
                        <a:spcAft>
                          <a:spcPts val="0"/>
                        </a:spcAft>
                        <a:buNone/>
                      </a:pPr>
                      <a:r>
                        <a:rPr b="1" lang="en-US" sz="1800" u="none" cap="none" strike="noStrike"/>
                        <a:t>245</a:t>
                      </a:r>
                      <a:endParaRPr b="1" sz="1800" u="none" cap="none" strike="noStrike">
                        <a:latin typeface="Arial"/>
                        <a:ea typeface="Arial"/>
                        <a:cs typeface="Arial"/>
                        <a:sym typeface="Arial"/>
                      </a:endParaRPr>
                    </a:p>
                  </a:txBody>
                  <a:tcPr marT="0" marB="0" marR="67900" marL="67900" anchor="ctr">
                    <a:solidFill>
                      <a:schemeClr val="lt1"/>
                    </a:solidFill>
                  </a:tcPr>
                </a:tc>
                <a:tc>
                  <a:txBody>
                    <a:bodyPr/>
                    <a:lstStyle/>
                    <a:p>
                      <a:pPr indent="0" lvl="0" marL="0" marR="0" rtl="0" algn="ctr">
                        <a:lnSpc>
                          <a:spcPct val="107000"/>
                        </a:lnSpc>
                        <a:spcBef>
                          <a:spcPts val="0"/>
                        </a:spcBef>
                        <a:spcAft>
                          <a:spcPts val="0"/>
                        </a:spcAft>
                        <a:buNone/>
                      </a:pPr>
                      <a:r>
                        <a:rPr b="1" lang="en-US" sz="1800" u="none" cap="none" strike="noStrike"/>
                        <a:t>20</a:t>
                      </a:r>
                      <a:endParaRPr b="1" sz="1800" u="none" cap="none" strike="noStrike">
                        <a:latin typeface="Arial"/>
                        <a:ea typeface="Arial"/>
                        <a:cs typeface="Arial"/>
                        <a:sym typeface="Arial"/>
                      </a:endParaRPr>
                    </a:p>
                  </a:txBody>
                  <a:tcPr marT="0" marB="0" marR="67900" marL="67900" anchor="ctr">
                    <a:solidFill>
                      <a:schemeClr val="lt1"/>
                    </a:solidFill>
                  </a:tcPr>
                </a:tc>
                <a:tc>
                  <a:txBody>
                    <a:bodyPr/>
                    <a:lstStyle/>
                    <a:p>
                      <a:pPr indent="0" lvl="0" marL="0" marR="0" rtl="0" algn="ctr">
                        <a:lnSpc>
                          <a:spcPct val="107000"/>
                        </a:lnSpc>
                        <a:spcBef>
                          <a:spcPts val="0"/>
                        </a:spcBef>
                        <a:spcAft>
                          <a:spcPts val="0"/>
                        </a:spcAft>
                        <a:buNone/>
                      </a:pPr>
                      <a:r>
                        <a:rPr b="1" lang="en-US" sz="1800" u="none" cap="none" strike="noStrike"/>
                        <a:t>27</a:t>
                      </a:r>
                      <a:endParaRPr b="1" sz="1800" u="none" cap="none" strike="noStrike">
                        <a:latin typeface="Arial"/>
                        <a:ea typeface="Arial"/>
                        <a:cs typeface="Arial"/>
                        <a:sym typeface="Arial"/>
                      </a:endParaRPr>
                    </a:p>
                  </a:txBody>
                  <a:tcPr marT="0" marB="0" marR="67900" marL="67900" anchor="ctr">
                    <a:solidFill>
                      <a:schemeClr val="lt1"/>
                    </a:solidFill>
                  </a:tcPr>
                </a:tc>
                <a:tc>
                  <a:txBody>
                    <a:bodyPr/>
                    <a:lstStyle/>
                    <a:p>
                      <a:pPr indent="0" lvl="0" marL="0" marR="0" rtl="0" algn="ctr">
                        <a:lnSpc>
                          <a:spcPct val="107000"/>
                        </a:lnSpc>
                        <a:spcBef>
                          <a:spcPts val="0"/>
                        </a:spcBef>
                        <a:spcAft>
                          <a:spcPts val="0"/>
                        </a:spcAft>
                        <a:buNone/>
                      </a:pPr>
                      <a:r>
                        <a:rPr b="1" lang="en-US" sz="1800" u="none" cap="none" strike="noStrike"/>
                        <a:t>191</a:t>
                      </a:r>
                      <a:endParaRPr b="1" sz="1800" u="none" cap="none" strike="noStrike">
                        <a:latin typeface="Arial"/>
                        <a:ea typeface="Arial"/>
                        <a:cs typeface="Arial"/>
                        <a:sym typeface="Arial"/>
                      </a:endParaRPr>
                    </a:p>
                  </a:txBody>
                  <a:tcPr marT="0" marB="0" marR="67900" marL="67900" anchor="ctr">
                    <a:solidFill>
                      <a:schemeClr val="lt1"/>
                    </a:solidFill>
                  </a:tcPr>
                </a:tc>
                <a:tc>
                  <a:txBody>
                    <a:bodyPr/>
                    <a:lstStyle/>
                    <a:p>
                      <a:pPr indent="0" lvl="0" marL="0" marR="0" rtl="0" algn="ctr">
                        <a:lnSpc>
                          <a:spcPct val="107000"/>
                        </a:lnSpc>
                        <a:spcBef>
                          <a:spcPts val="0"/>
                        </a:spcBef>
                        <a:spcAft>
                          <a:spcPts val="0"/>
                        </a:spcAft>
                        <a:buNone/>
                      </a:pPr>
                      <a:r>
                        <a:rPr b="1" lang="en-US" sz="1800" u="none" cap="none" strike="noStrike"/>
                        <a:t>7</a:t>
                      </a:r>
                      <a:endParaRPr b="1" sz="1800" u="none" cap="none" strike="noStrike">
                        <a:latin typeface="Arial"/>
                        <a:ea typeface="Arial"/>
                        <a:cs typeface="Arial"/>
                        <a:sym typeface="Arial"/>
                      </a:endParaRPr>
                    </a:p>
                  </a:txBody>
                  <a:tcPr marT="0" marB="0" marR="67900" marL="67900" anchor="ctr">
                    <a:solidFill>
                      <a:schemeClr val="lt1"/>
                    </a:solidFill>
                  </a:tcPr>
                </a:tc>
              </a:tr>
            </a:tbl>
          </a:graphicData>
        </a:graphic>
      </p:graphicFrame>
      <p:sp>
        <p:nvSpPr>
          <p:cNvPr id="818" name="Google Shape;818;g3fa1d372cd3_1_58"/>
          <p:cNvSpPr txBox="1"/>
          <p:nvPr/>
        </p:nvSpPr>
        <p:spPr>
          <a:xfrm>
            <a:off x="838200" y="9678"/>
            <a:ext cx="10515600" cy="13257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4400"/>
              <a:buFont typeface="Calibri"/>
              <a:buNone/>
            </a:pPr>
            <a:r>
              <a:rPr lang="en-US" sz="4400">
                <a:solidFill>
                  <a:schemeClr val="dk1"/>
                </a:solidFill>
                <a:latin typeface="Calibri"/>
                <a:ea typeface="Calibri"/>
                <a:cs typeface="Calibri"/>
                <a:sym typeface="Calibri"/>
              </a:rPr>
              <a:t>Prehospital status epilepticus treatment is not consistent with national guidelines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23" name="Shape 823"/>
        <p:cNvGrpSpPr/>
        <p:nvPr/>
      </p:nvGrpSpPr>
      <p:grpSpPr>
        <a:xfrm>
          <a:off x="0" y="0"/>
          <a:ext cx="0" cy="0"/>
          <a:chOff x="0" y="0"/>
          <a:chExt cx="0" cy="0"/>
        </a:xfrm>
      </p:grpSpPr>
      <p:sp>
        <p:nvSpPr>
          <p:cNvPr id="824" name="Google Shape;824;g3fa1d372cd3_1_110"/>
          <p:cNvSpPr txBox="1"/>
          <p:nvPr/>
        </p:nvSpPr>
        <p:spPr>
          <a:xfrm>
            <a:off x="419725" y="9678"/>
            <a:ext cx="11392500" cy="1325700"/>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dk1"/>
              </a:buClr>
              <a:buSzPts val="4400"/>
              <a:buFont typeface="Calibri"/>
              <a:buNone/>
            </a:pPr>
            <a:r>
              <a:rPr lang="en-US" sz="4400">
                <a:solidFill>
                  <a:schemeClr val="dk1"/>
                </a:solidFill>
                <a:latin typeface="Calibri"/>
                <a:ea typeface="Calibri"/>
                <a:cs typeface="Calibri"/>
                <a:sym typeface="Calibri"/>
              </a:rPr>
              <a:t>How much does dose matter for SE control?</a:t>
            </a:r>
            <a:endParaRPr/>
          </a:p>
        </p:txBody>
      </p:sp>
      <p:pic>
        <p:nvPicPr>
          <p:cNvPr descr="Chart, histogram&#10;&#10;Description automatically generated" id="825" name="Google Shape;825;g3fa1d372cd3_1_110"/>
          <p:cNvPicPr preferRelativeResize="0"/>
          <p:nvPr/>
        </p:nvPicPr>
        <p:blipFill rotWithShape="1">
          <a:blip r:embed="rId3">
            <a:alphaModFix/>
          </a:blip>
          <a:srcRect b="3121" l="0" r="49269" t="20392"/>
          <a:stretch/>
        </p:blipFill>
        <p:spPr>
          <a:xfrm>
            <a:off x="-30357" y="1306724"/>
            <a:ext cx="7870215" cy="5289665"/>
          </a:xfrm>
          <a:prstGeom prst="rect">
            <a:avLst/>
          </a:prstGeom>
          <a:noFill/>
          <a:ln>
            <a:noFill/>
          </a:ln>
        </p:spPr>
      </p:pic>
      <p:sp>
        <p:nvSpPr>
          <p:cNvPr id="826" name="Google Shape;826;g3fa1d372cd3_1_110"/>
          <p:cNvSpPr/>
          <p:nvPr/>
        </p:nvSpPr>
        <p:spPr>
          <a:xfrm>
            <a:off x="0" y="6596390"/>
            <a:ext cx="3980400" cy="276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Guterman et al, Neurology 2020 Dec 15;95(24):e3203-e3212</a:t>
            </a:r>
            <a:endParaRPr/>
          </a:p>
        </p:txBody>
      </p:sp>
      <p:pic>
        <p:nvPicPr>
          <p:cNvPr id="827" name="Google Shape;827;g3fa1d372cd3_1_110"/>
          <p:cNvPicPr preferRelativeResize="0"/>
          <p:nvPr/>
        </p:nvPicPr>
        <p:blipFill rotWithShape="1">
          <a:blip r:embed="rId4">
            <a:alphaModFix/>
          </a:blip>
          <a:srcRect b="0" l="0" r="0" t="0"/>
          <a:stretch/>
        </p:blipFill>
        <p:spPr>
          <a:xfrm>
            <a:off x="8397324" y="4516392"/>
            <a:ext cx="911568" cy="1279701"/>
          </a:xfrm>
          <a:prstGeom prst="rect">
            <a:avLst/>
          </a:prstGeom>
          <a:noFill/>
          <a:ln>
            <a:noFill/>
          </a:ln>
        </p:spPr>
      </p:pic>
      <p:graphicFrame>
        <p:nvGraphicFramePr>
          <p:cNvPr id="828" name="Google Shape;828;g3fa1d372cd3_1_110"/>
          <p:cNvGraphicFramePr/>
          <p:nvPr/>
        </p:nvGraphicFramePr>
        <p:xfrm>
          <a:off x="5486401" y="1262870"/>
          <a:ext cx="3000000" cy="3000000"/>
        </p:xfrm>
        <a:graphic>
          <a:graphicData uri="http://schemas.openxmlformats.org/drawingml/2006/table">
            <a:tbl>
              <a:tblPr bandRow="1" firstCol="1">
                <a:noFill/>
                <a:tableStyleId>{8B08AAFD-D4AB-4CCB-ABA4-246357F497ED}</a:tableStyleId>
              </a:tblPr>
              <a:tblGrid>
                <a:gridCol w="2774675"/>
                <a:gridCol w="1954000"/>
                <a:gridCol w="1782225"/>
              </a:tblGrid>
              <a:tr h="682175">
                <a:tc>
                  <a:txBody>
                    <a:bodyPr/>
                    <a:lstStyle/>
                    <a:p>
                      <a:pPr indent="0" lvl="0" marL="0" marR="0" rtl="0" algn="ctr">
                        <a:spcBef>
                          <a:spcPts val="0"/>
                        </a:spcBef>
                        <a:spcAft>
                          <a:spcPts val="0"/>
                        </a:spcAft>
                        <a:buNone/>
                      </a:pPr>
                      <a:r>
                        <a:t/>
                      </a:r>
                      <a:endParaRPr sz="2000" u="none" cap="none" strike="noStrike">
                        <a:latin typeface="Arial"/>
                        <a:ea typeface="Arial"/>
                        <a:cs typeface="Arial"/>
                        <a:sym typeface="Arial"/>
                      </a:endParaRPr>
                    </a:p>
                  </a:txBody>
                  <a:tcPr marT="0" marB="0" marR="45125" marL="451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rPr b="1" lang="en-US" sz="2000" u="none" cap="none" strike="noStrike">
                          <a:latin typeface="Arial"/>
                          <a:ea typeface="Arial"/>
                          <a:cs typeface="Arial"/>
                          <a:sym typeface="Arial"/>
                        </a:rPr>
                        <a:t>No rescue therapy</a:t>
                      </a:r>
                      <a:endParaRPr b="1" sz="2000" u="none" cap="none" strike="noStrike">
                        <a:latin typeface="Arial"/>
                        <a:ea typeface="Arial"/>
                        <a:cs typeface="Arial"/>
                        <a:sym typeface="Arial"/>
                      </a:endParaRPr>
                    </a:p>
                  </a:txBody>
                  <a:tcPr marT="0" marB="0" marR="45125" marL="451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2000" u="none" cap="none" strike="noStrike">
                          <a:latin typeface="Arial"/>
                          <a:ea typeface="Arial"/>
                          <a:cs typeface="Arial"/>
                          <a:sym typeface="Arial"/>
                        </a:rPr>
                        <a:t>Rescue therapy</a:t>
                      </a:r>
                      <a:endParaRPr b="1" sz="2000" u="none" cap="none" strike="noStrike">
                        <a:latin typeface="Arial"/>
                        <a:ea typeface="Arial"/>
                        <a:cs typeface="Arial"/>
                        <a:sym typeface="Arial"/>
                      </a:endParaRPr>
                    </a:p>
                  </a:txBody>
                  <a:tcPr marT="0" marB="0" marR="45125" marL="451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r>
              <a:tr h="448400">
                <a:tc>
                  <a:txBody>
                    <a:bodyPr/>
                    <a:lstStyle/>
                    <a:p>
                      <a:pPr indent="0" lvl="0" marL="0" marR="0" rtl="0" algn="ctr">
                        <a:lnSpc>
                          <a:spcPct val="150000"/>
                        </a:lnSpc>
                        <a:spcBef>
                          <a:spcPts val="0"/>
                        </a:spcBef>
                        <a:spcAft>
                          <a:spcPts val="0"/>
                        </a:spcAft>
                        <a:buNone/>
                      </a:pPr>
                      <a:r>
                        <a:t/>
                      </a:r>
                      <a:endParaRPr sz="2000" u="none" cap="none" strike="noStrike">
                        <a:latin typeface="Arial"/>
                        <a:ea typeface="Arial"/>
                        <a:cs typeface="Arial"/>
                        <a:sym typeface="Arial"/>
                      </a:endParaRPr>
                    </a:p>
                  </a:txBody>
                  <a:tcPr marT="0" marB="0" marR="45125" marL="451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50000"/>
                        </a:lnSpc>
                        <a:spcBef>
                          <a:spcPts val="0"/>
                        </a:spcBef>
                        <a:spcAft>
                          <a:spcPts val="0"/>
                        </a:spcAft>
                        <a:buNone/>
                      </a:pPr>
                      <a:r>
                        <a:rPr b="1" lang="en-US" sz="2000" u="none" cap="none" strike="noStrike">
                          <a:latin typeface="Arial"/>
                          <a:ea typeface="Arial"/>
                          <a:cs typeface="Arial"/>
                          <a:sym typeface="Arial"/>
                        </a:rPr>
                        <a:t>1,255 (81.7%)</a:t>
                      </a:r>
                      <a:endParaRPr b="1" sz="2000" u="none" cap="none" strike="noStrike">
                        <a:latin typeface="Arial"/>
                        <a:ea typeface="Arial"/>
                        <a:cs typeface="Arial"/>
                        <a:sym typeface="Arial"/>
                      </a:endParaRPr>
                    </a:p>
                  </a:txBody>
                  <a:tcPr marT="0" marB="0" marR="45125" marL="451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50000"/>
                        </a:lnSpc>
                        <a:spcBef>
                          <a:spcPts val="0"/>
                        </a:spcBef>
                        <a:spcAft>
                          <a:spcPts val="0"/>
                        </a:spcAft>
                        <a:buNone/>
                      </a:pPr>
                      <a:r>
                        <a:rPr b="1" lang="en-US" sz="2000" u="none" cap="none" strike="noStrike">
                          <a:latin typeface="Arial"/>
                          <a:ea typeface="Arial"/>
                          <a:cs typeface="Arial"/>
                          <a:sym typeface="Arial"/>
                        </a:rPr>
                        <a:t>282 (18.3%)</a:t>
                      </a:r>
                      <a:endParaRPr b="1" sz="2000" u="none" cap="none" strike="noStrike">
                        <a:latin typeface="Arial"/>
                        <a:ea typeface="Arial"/>
                        <a:cs typeface="Arial"/>
                        <a:sym typeface="Arial"/>
                      </a:endParaRPr>
                    </a:p>
                  </a:txBody>
                  <a:tcPr marT="0" marB="0" marR="45125" marL="451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789475">
                <a:tc>
                  <a:txBody>
                    <a:bodyPr/>
                    <a:lstStyle/>
                    <a:p>
                      <a:pPr indent="0" lvl="0" marL="0" marR="0" rtl="0" algn="ctr">
                        <a:lnSpc>
                          <a:spcPct val="150000"/>
                        </a:lnSpc>
                        <a:spcBef>
                          <a:spcPts val="0"/>
                        </a:spcBef>
                        <a:spcAft>
                          <a:spcPts val="0"/>
                        </a:spcAft>
                        <a:buNone/>
                      </a:pPr>
                      <a:r>
                        <a:rPr b="0" lang="en-US" sz="2000" u="none" cap="none" strike="noStrike">
                          <a:latin typeface="Arial"/>
                          <a:ea typeface="Arial"/>
                          <a:cs typeface="Arial"/>
                          <a:sym typeface="Arial"/>
                        </a:rPr>
                        <a:t>Midazolam dose</a:t>
                      </a:r>
                      <a:endParaRPr/>
                    </a:p>
                  </a:txBody>
                  <a:tcPr marT="0" marB="0" marR="45125" marL="451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ctr">
                        <a:lnSpc>
                          <a:spcPct val="150000"/>
                        </a:lnSpc>
                        <a:spcBef>
                          <a:spcPts val="0"/>
                        </a:spcBef>
                        <a:spcAft>
                          <a:spcPts val="0"/>
                        </a:spcAft>
                        <a:buNone/>
                      </a:pPr>
                      <a:r>
                        <a:rPr b="0" lang="en-US" sz="2000" u="none" cap="none" strike="noStrike">
                          <a:latin typeface="Arial"/>
                          <a:ea typeface="Arial"/>
                          <a:cs typeface="Arial"/>
                          <a:sym typeface="Arial"/>
                        </a:rPr>
                        <a:t>OR 0.78 (95% CI 0.71-0.86)</a:t>
                      </a:r>
                      <a:endParaRPr b="0" sz="2000" u="none" cap="none" strike="noStrike">
                        <a:latin typeface="Arial"/>
                        <a:ea typeface="Arial"/>
                        <a:cs typeface="Arial"/>
                        <a:sym typeface="Arial"/>
                      </a:endParaRPr>
                    </a:p>
                  </a:txBody>
                  <a:tcPr marT="0" marB="0" marR="45125" marL="451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r>
              <a:tr h="789475">
                <a:tc>
                  <a:txBody>
                    <a:bodyPr/>
                    <a:lstStyle/>
                    <a:p>
                      <a:pPr indent="0" lvl="0" marL="0" marR="0" rtl="0" algn="ctr">
                        <a:lnSpc>
                          <a:spcPct val="150000"/>
                        </a:lnSpc>
                        <a:spcBef>
                          <a:spcPts val="0"/>
                        </a:spcBef>
                        <a:spcAft>
                          <a:spcPts val="0"/>
                        </a:spcAft>
                        <a:buNone/>
                      </a:pPr>
                      <a:r>
                        <a:rPr b="0" lang="en-US" sz="2000" u="none" cap="none" strike="noStrike">
                          <a:latin typeface="Arial"/>
                          <a:ea typeface="Arial"/>
                          <a:cs typeface="Arial"/>
                          <a:sym typeface="Arial"/>
                        </a:rPr>
                        <a:t>Midazolam dose </a:t>
                      </a:r>
                      <a:r>
                        <a:rPr b="0" lang="en-US" sz="2000" u="sng" cap="none" strike="noStrike">
                          <a:latin typeface="Arial"/>
                          <a:ea typeface="Arial"/>
                          <a:cs typeface="Arial"/>
                          <a:sym typeface="Arial"/>
                        </a:rPr>
                        <a:t>&gt;</a:t>
                      </a:r>
                      <a:r>
                        <a:rPr b="0" lang="en-US" sz="2000" u="none" cap="none" strike="noStrike">
                          <a:latin typeface="Arial"/>
                          <a:ea typeface="Arial"/>
                          <a:cs typeface="Arial"/>
                          <a:sym typeface="Arial"/>
                        </a:rPr>
                        <a:t> 5mg</a:t>
                      </a:r>
                      <a:endParaRPr b="0" sz="2000" u="sng" cap="none" strike="noStrike">
                        <a:latin typeface="Arial"/>
                        <a:ea typeface="Arial"/>
                        <a:cs typeface="Arial"/>
                        <a:sym typeface="Arial"/>
                      </a:endParaRPr>
                    </a:p>
                  </a:txBody>
                  <a:tcPr marT="0" marB="0" marR="45125" marL="451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ctr">
                        <a:lnSpc>
                          <a:spcPct val="150000"/>
                        </a:lnSpc>
                        <a:spcBef>
                          <a:spcPts val="0"/>
                        </a:spcBef>
                        <a:spcAft>
                          <a:spcPts val="0"/>
                        </a:spcAft>
                        <a:buNone/>
                      </a:pPr>
                      <a:r>
                        <a:rPr b="0" lang="en-US" sz="2000" u="none" cap="none" strike="noStrike">
                          <a:latin typeface="Arial"/>
                          <a:ea typeface="Arial"/>
                          <a:cs typeface="Arial"/>
                          <a:sym typeface="Arial"/>
                        </a:rPr>
                        <a:t>OR 0.63 (95% CI 0.47-0.84)</a:t>
                      </a:r>
                      <a:endParaRPr b="0" sz="2000" u="none" cap="none" strike="noStrike">
                        <a:latin typeface="Arial"/>
                        <a:ea typeface="Arial"/>
                        <a:cs typeface="Arial"/>
                        <a:sym typeface="Arial"/>
                      </a:endParaRPr>
                    </a:p>
                  </a:txBody>
                  <a:tcPr marT="0" marB="0" marR="45125" marL="451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sp>
        <p:nvSpPr>
          <p:cNvPr id="834" name="Google Shape;834;g3fa1d372cd3_1_432"/>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latin typeface="Arial"/>
                <a:ea typeface="Arial"/>
                <a:cs typeface="Arial"/>
                <a:sym typeface="Arial"/>
              </a:rPr>
              <a:t>Best practice is best for the patient…</a:t>
            </a:r>
            <a:endParaRPr>
              <a:latin typeface="Arial"/>
              <a:ea typeface="Arial"/>
              <a:cs typeface="Arial"/>
              <a:sym typeface="Arial"/>
            </a:endParaRPr>
          </a:p>
        </p:txBody>
      </p:sp>
      <p:sp>
        <p:nvSpPr>
          <p:cNvPr id="835" name="Google Shape;835;g3fa1d372cd3_1_432"/>
          <p:cNvSpPr txBox="1"/>
          <p:nvPr>
            <p:ph idx="1" type="body"/>
          </p:nvPr>
        </p:nvSpPr>
        <p:spPr>
          <a:xfrm>
            <a:off x="838200" y="1825625"/>
            <a:ext cx="62103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a:t>… and incidentally best for the trial</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en-US"/>
              <a:t>Reinforce guideline concordant dosing in daily practice</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en-US"/>
              <a:t>When screening, respond to doubt about adequate dosing (or timing) by suggesting one more concordant dose</a:t>
            </a:r>
            <a:endParaRPr/>
          </a:p>
        </p:txBody>
      </p:sp>
      <p:pic>
        <p:nvPicPr>
          <p:cNvPr id="836" name="Google Shape;836;g3fa1d372cd3_1_432"/>
          <p:cNvPicPr preferRelativeResize="0"/>
          <p:nvPr/>
        </p:nvPicPr>
        <p:blipFill rotWithShape="1">
          <a:blip r:embed="rId3">
            <a:alphaModFix/>
          </a:blip>
          <a:srcRect b="25220" l="0" r="0" t="26622"/>
          <a:stretch/>
        </p:blipFill>
        <p:spPr>
          <a:xfrm>
            <a:off x="7048500" y="3555250"/>
            <a:ext cx="5143500" cy="33027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40" name="Shape 840"/>
        <p:cNvGrpSpPr/>
        <p:nvPr/>
      </p:nvGrpSpPr>
      <p:grpSpPr>
        <a:xfrm>
          <a:off x="0" y="0"/>
          <a:ext cx="0" cy="0"/>
          <a:chOff x="0" y="0"/>
          <a:chExt cx="0" cy="0"/>
        </a:xfrm>
      </p:grpSpPr>
      <p:sp>
        <p:nvSpPr>
          <p:cNvPr id="841" name="Google Shape;841;g3f98de8fa79_1_6"/>
          <p:cNvSpPr txBox="1"/>
          <p:nvPr>
            <p:ph type="title"/>
          </p:nvPr>
        </p:nvSpPr>
        <p:spPr>
          <a:xfrm>
            <a:off x="222325" y="222950"/>
            <a:ext cx="10678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sz="4200">
                <a:solidFill>
                  <a:srgbClr val="743192"/>
                </a:solidFill>
                <a:latin typeface="Arial"/>
                <a:ea typeface="Arial"/>
                <a:cs typeface="Arial"/>
                <a:sym typeface="Arial"/>
              </a:rPr>
              <a:t>Data Collection &amp; Documentation Tips</a:t>
            </a:r>
            <a:r>
              <a:rPr b="1" lang="en-US" sz="4700">
                <a:solidFill>
                  <a:srgbClr val="743192"/>
                </a:solidFill>
                <a:latin typeface="Arial"/>
                <a:ea typeface="Arial"/>
                <a:cs typeface="Arial"/>
                <a:sym typeface="Arial"/>
              </a:rPr>
              <a:t> </a:t>
            </a:r>
            <a:endParaRPr sz="4700">
              <a:solidFill>
                <a:srgbClr val="743192"/>
              </a:solidFill>
              <a:latin typeface="Arial"/>
              <a:ea typeface="Arial"/>
              <a:cs typeface="Arial"/>
              <a:sym typeface="Arial"/>
            </a:endParaRPr>
          </a:p>
        </p:txBody>
      </p:sp>
      <p:pic>
        <p:nvPicPr>
          <p:cNvPr descr="A close-up of a logo&#10;&#10;AI-generated content may be incorrect." id="842" name="Google Shape;842;g3f98de8fa79_1_6"/>
          <p:cNvPicPr preferRelativeResize="0"/>
          <p:nvPr>
            <p:ph idx="1" type="body"/>
          </p:nvPr>
        </p:nvPicPr>
        <p:blipFill rotWithShape="1">
          <a:blip r:embed="rId3">
            <a:alphaModFix/>
          </a:blip>
          <a:srcRect b="0" l="0" r="0" t="0"/>
          <a:stretch/>
        </p:blipFill>
        <p:spPr>
          <a:xfrm>
            <a:off x="9249505" y="5228183"/>
            <a:ext cx="2642100" cy="1169700"/>
          </a:xfrm>
          <a:prstGeom prst="rect">
            <a:avLst/>
          </a:prstGeom>
          <a:noFill/>
          <a:ln>
            <a:noFill/>
          </a:ln>
        </p:spPr>
      </p:pic>
      <p:sp>
        <p:nvSpPr>
          <p:cNvPr id="843" name="Google Shape;843;g3f98de8fa79_1_6"/>
          <p:cNvSpPr txBox="1"/>
          <p:nvPr/>
        </p:nvSpPr>
        <p:spPr>
          <a:xfrm>
            <a:off x="672725" y="1442725"/>
            <a:ext cx="9018600" cy="4987200"/>
          </a:xfrm>
          <a:prstGeom prst="rect">
            <a:avLst/>
          </a:prstGeom>
          <a:noFill/>
          <a:ln>
            <a:noFill/>
          </a:ln>
        </p:spPr>
        <p:txBody>
          <a:bodyPr anchorCtr="0" anchor="t" bIns="91425" lIns="91425" spcFirstLastPara="1" rIns="91425" wrap="square" tIns="91425">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Vital Signs</a:t>
            </a:r>
            <a:endParaRPr b="0" i="0" sz="3000" u="none" cap="none" strike="noStrike">
              <a:solidFill>
                <a:schemeClr val="dk1"/>
              </a:solidFill>
              <a:latin typeface="Arial"/>
              <a:ea typeface="Arial"/>
              <a:cs typeface="Arial"/>
              <a:sym typeface="Arial"/>
            </a:endParaRPr>
          </a:p>
          <a:p>
            <a:pPr indent="-381000" lvl="1" marL="91440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Prior to study drug start</a:t>
            </a:r>
            <a:endParaRPr b="0"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Demographics, Medical History &amp; Home Anti-seizure Medications</a:t>
            </a:r>
            <a:endParaRPr b="0" i="0" sz="3000" u="none" cap="none" strike="noStrike">
              <a:solidFill>
                <a:schemeClr val="dk1"/>
              </a:solidFill>
              <a:latin typeface="Arial"/>
              <a:ea typeface="Arial"/>
              <a:cs typeface="Arial"/>
              <a:sym typeface="Arial"/>
            </a:endParaRPr>
          </a:p>
          <a:p>
            <a:pPr indent="-381000" lvl="1" marL="91440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Patient or LAR should be asked if possible</a:t>
            </a:r>
            <a:endParaRPr b="0" i="0" sz="24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Sign &amp; date all source documentation</a:t>
            </a:r>
            <a:endParaRPr b="0" i="0" sz="30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Have all sources available</a:t>
            </a:r>
            <a:endParaRPr b="0" i="0" sz="3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7" name="Shape 847"/>
        <p:cNvGrpSpPr/>
        <p:nvPr/>
      </p:nvGrpSpPr>
      <p:grpSpPr>
        <a:xfrm>
          <a:off x="0" y="0"/>
          <a:ext cx="0" cy="0"/>
          <a:chOff x="0" y="0"/>
          <a:chExt cx="0" cy="0"/>
        </a:xfrm>
      </p:grpSpPr>
      <p:sp>
        <p:nvSpPr>
          <p:cNvPr id="848" name="Google Shape;848;g3f98de8fa79_1_0"/>
          <p:cNvSpPr txBox="1"/>
          <p:nvPr>
            <p:ph type="title"/>
          </p:nvPr>
        </p:nvSpPr>
        <p:spPr>
          <a:xfrm>
            <a:off x="429633" y="3200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24/7 Hotline</a:t>
            </a:r>
            <a:endParaRPr>
              <a:solidFill>
                <a:srgbClr val="743192"/>
              </a:solidFill>
              <a:latin typeface="Arial"/>
              <a:ea typeface="Arial"/>
              <a:cs typeface="Arial"/>
              <a:sym typeface="Arial"/>
            </a:endParaRPr>
          </a:p>
        </p:txBody>
      </p:sp>
      <p:pic>
        <p:nvPicPr>
          <p:cNvPr descr="A close-up of a logo&#10;&#10;AI-generated content may be incorrect." id="849" name="Google Shape;849;g3f98de8fa79_1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850" name="Google Shape;850;g3f98de8fa79_1_0"/>
          <p:cNvSpPr txBox="1"/>
          <p:nvPr/>
        </p:nvSpPr>
        <p:spPr>
          <a:xfrm>
            <a:off x="694875" y="1818025"/>
            <a:ext cx="10569000" cy="2816700"/>
          </a:xfrm>
          <a:prstGeom prst="rect">
            <a:avLst/>
          </a:prstGeom>
          <a:noFill/>
          <a:ln>
            <a:noFill/>
          </a:ln>
        </p:spPr>
        <p:txBody>
          <a:bodyPr anchorCtr="0" anchor="t" bIns="91425" lIns="91425" spcFirstLastPara="1" rIns="91425" wrap="square" tIns="91425">
            <a:spAutoFit/>
          </a:bodyPr>
          <a:lstStyle/>
          <a:p>
            <a:pPr indent="-444500" lvl="0" marL="457200" marR="0" rtl="0" algn="l">
              <a:lnSpc>
                <a:spcPct val="100000"/>
              </a:lnSpc>
              <a:spcBef>
                <a:spcPts val="1000"/>
              </a:spcBef>
              <a:spcAft>
                <a:spcPts val="0"/>
              </a:spcAft>
              <a:buClr>
                <a:srgbClr val="743192"/>
              </a:buClr>
              <a:buSzPts val="3400"/>
              <a:buFont typeface="Arial"/>
              <a:buChar char="●"/>
            </a:pPr>
            <a:r>
              <a:rPr b="1" i="0" lang="en-US" sz="3400" u="none" cap="none" strike="noStrike">
                <a:solidFill>
                  <a:srgbClr val="743192"/>
                </a:solidFill>
                <a:latin typeface="Arial"/>
                <a:ea typeface="Arial"/>
                <a:cs typeface="Arial"/>
                <a:sym typeface="Arial"/>
              </a:rPr>
              <a:t>1-844-4KESETT (1-844-453-7388)</a:t>
            </a:r>
            <a:endParaRPr b="1" i="0" sz="3400" u="none" cap="none" strike="noStrike">
              <a:solidFill>
                <a:srgbClr val="743192"/>
              </a:solidFill>
              <a:latin typeface="Arial"/>
              <a:ea typeface="Arial"/>
              <a:cs typeface="Arial"/>
              <a:sym typeface="Arial"/>
            </a:endParaRPr>
          </a:p>
          <a:p>
            <a:pPr indent="0" lvl="0" marL="457200" marR="0" rtl="0" algn="l">
              <a:lnSpc>
                <a:spcPct val="100000"/>
              </a:lnSpc>
              <a:spcBef>
                <a:spcPts val="100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100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Can be used by clinical and/or study teams</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100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Screening/eligibility questions, procedural questions, AE reporting, etc.</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54" name="Shape 854"/>
        <p:cNvGrpSpPr/>
        <p:nvPr/>
      </p:nvGrpSpPr>
      <p:grpSpPr>
        <a:xfrm>
          <a:off x="0" y="0"/>
          <a:ext cx="0" cy="0"/>
          <a:chOff x="0" y="0"/>
          <a:chExt cx="0" cy="0"/>
        </a:xfrm>
      </p:grpSpPr>
      <p:sp>
        <p:nvSpPr>
          <p:cNvPr id="855" name="Google Shape;855;g3db61d23d18_6_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56" name="Google Shape;856;g3db61d23d18_6_0"/>
          <p:cNvSpPr/>
          <p:nvPr/>
        </p:nvSpPr>
        <p:spPr>
          <a:xfrm>
            <a:off x="5" y="3975"/>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857" name="Google Shape;857;g3db61d23d18_6_0"/>
          <p:cNvGrpSpPr/>
          <p:nvPr/>
        </p:nvGrpSpPr>
        <p:grpSpPr>
          <a:xfrm>
            <a:off x="1303402" y="3985"/>
            <a:ext cx="9772765" cy="6858000"/>
            <a:chOff x="1303402" y="3985"/>
            <a:chExt cx="9772765" cy="6858000"/>
          </a:xfrm>
        </p:grpSpPr>
        <p:sp>
          <p:nvSpPr>
            <p:cNvPr id="858" name="Google Shape;858;g3db61d23d18_6_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59" name="Google Shape;859;g3db61d23d18_6_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60" name="Google Shape;860;g3db61d23d18_6_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61" name="Google Shape;861;g3db61d23d18_6_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62" name="Google Shape;862;g3db61d23d18_6_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63" name="Google Shape;863;g3db61d23d18_6_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64" name="Google Shape;864;g3db61d23d18_6_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865" name="Google Shape;865;g3db61d23d18_6_0"/>
          <p:cNvSpPr txBox="1"/>
          <p:nvPr>
            <p:ph type="ctrTitle"/>
          </p:nvPr>
        </p:nvSpPr>
        <p:spPr>
          <a:xfrm>
            <a:off x="2712600" y="1379300"/>
            <a:ext cx="6766800" cy="28341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Ceribell Tips and Q&amp;A</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 </a:t>
            </a:r>
            <a:endParaRPr b="1" sz="4400">
              <a:latin typeface="Arial"/>
              <a:ea typeface="Arial"/>
              <a:cs typeface="Arial"/>
              <a:sym typeface="Arial"/>
            </a:endParaRPr>
          </a:p>
        </p:txBody>
      </p:sp>
      <p:sp>
        <p:nvSpPr>
          <p:cNvPr id="866" name="Google Shape;866;g3db61d23d18_6_0"/>
          <p:cNvSpPr txBox="1"/>
          <p:nvPr>
            <p:ph type="ctrTitle"/>
          </p:nvPr>
        </p:nvSpPr>
        <p:spPr>
          <a:xfrm>
            <a:off x="2712450" y="3232075"/>
            <a:ext cx="6766800" cy="28341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sz="3378">
                <a:latin typeface="Arial"/>
                <a:ea typeface="Arial"/>
                <a:cs typeface="Arial"/>
                <a:sym typeface="Arial"/>
              </a:rPr>
              <a:t>Megan with </a:t>
            </a:r>
            <a:endParaRPr sz="3378">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rPr lang="en-US" sz="3378">
                <a:latin typeface="Arial"/>
                <a:ea typeface="Arial"/>
                <a:cs typeface="Arial"/>
                <a:sym typeface="Arial"/>
              </a:rPr>
              <a:t>Michelle Hofmann &amp; </a:t>
            </a:r>
            <a:endParaRPr sz="3378">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rPr lang="en-US" sz="3378">
                <a:latin typeface="Arial"/>
                <a:ea typeface="Arial"/>
                <a:cs typeface="Arial"/>
                <a:sym typeface="Arial"/>
              </a:rPr>
              <a:t>Courtney Fietsam from Ceribell</a:t>
            </a:r>
            <a:endParaRPr sz="3378">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 </a:t>
            </a:r>
            <a:endParaRPr b="1" sz="4400">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865"/>
                                        </p:tgtEl>
                                        <p:attrNameLst>
                                          <p:attrName>style.visibility</p:attrName>
                                        </p:attrNameLst>
                                      </p:cBhvr>
                                      <p:to>
                                        <p:strVal val="visible"/>
                                      </p:to>
                                    </p:set>
                                    <p:animEffect filter="fade" transition="in">
                                      <p:cBhvr>
                                        <p:cTn dur="1000"/>
                                        <p:tgtEl>
                                          <p:spTgt spid="8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0" name="Shape 870"/>
        <p:cNvGrpSpPr/>
        <p:nvPr/>
      </p:nvGrpSpPr>
      <p:grpSpPr>
        <a:xfrm>
          <a:off x="0" y="0"/>
          <a:ext cx="0" cy="0"/>
          <a:chOff x="0" y="0"/>
          <a:chExt cx="0" cy="0"/>
        </a:xfrm>
      </p:grpSpPr>
      <p:sp>
        <p:nvSpPr>
          <p:cNvPr id="871" name="Google Shape;871;g3f9eb8b5d24_0_14"/>
          <p:cNvSpPr txBox="1"/>
          <p:nvPr>
            <p:ph type="title"/>
          </p:nvPr>
        </p:nvSpPr>
        <p:spPr>
          <a:xfrm>
            <a:off x="443450" y="207325"/>
            <a:ext cx="8261400" cy="17853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Early enrollment experience</a:t>
            </a:r>
            <a:endParaRPr>
              <a:solidFill>
                <a:srgbClr val="743192"/>
              </a:solidFill>
              <a:latin typeface="Arial"/>
              <a:ea typeface="Arial"/>
              <a:cs typeface="Arial"/>
              <a:sym typeface="Arial"/>
            </a:endParaRPr>
          </a:p>
        </p:txBody>
      </p:sp>
      <p:pic>
        <p:nvPicPr>
          <p:cNvPr descr="A close-up of a logo&#10;&#10;AI-generated content may be incorrect." id="872" name="Google Shape;872;g3f9eb8b5d24_0_14"/>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873" name="Google Shape;873;g3f9eb8b5d24_0_14"/>
          <p:cNvSpPr txBox="1"/>
          <p:nvPr/>
        </p:nvSpPr>
        <p:spPr>
          <a:xfrm>
            <a:off x="575200" y="1883525"/>
            <a:ext cx="10785900" cy="38430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1000"/>
              </a:spcBef>
              <a:spcAft>
                <a:spcPts val="0"/>
              </a:spcAft>
              <a:buClr>
                <a:schemeClr val="dk1"/>
              </a:buClr>
              <a:buSzPts val="2800"/>
              <a:buChar char="●"/>
            </a:pPr>
            <a:r>
              <a:rPr lang="en-US" sz="2800">
                <a:solidFill>
                  <a:schemeClr val="dk1"/>
                </a:solidFill>
              </a:rPr>
              <a:t>EEG recorded in 93% participants</a:t>
            </a:r>
            <a:endParaRPr sz="2800">
              <a:solidFill>
                <a:schemeClr val="dk1"/>
              </a:solidFill>
            </a:endParaRPr>
          </a:p>
          <a:p>
            <a:pPr indent="-406400" lvl="0" marL="457200" marR="0" rtl="0" algn="l">
              <a:lnSpc>
                <a:spcPct val="100000"/>
              </a:lnSpc>
              <a:spcBef>
                <a:spcPts val="1000"/>
              </a:spcBef>
              <a:spcAft>
                <a:spcPts val="0"/>
              </a:spcAft>
              <a:buClr>
                <a:schemeClr val="dk1"/>
              </a:buClr>
              <a:buSzPts val="2800"/>
              <a:buChar char="●"/>
            </a:pPr>
            <a:r>
              <a:rPr lang="en-US" sz="2800">
                <a:solidFill>
                  <a:schemeClr val="dk1"/>
                </a:solidFill>
              </a:rPr>
              <a:t>Median time to placement: 6 minutes</a:t>
            </a:r>
            <a:endParaRPr sz="2800">
              <a:solidFill>
                <a:schemeClr val="dk1"/>
              </a:solidFill>
            </a:endParaRPr>
          </a:p>
          <a:p>
            <a:pPr indent="-406400" lvl="0" marL="457200" marR="0" rtl="0" algn="l">
              <a:lnSpc>
                <a:spcPct val="100000"/>
              </a:lnSpc>
              <a:spcBef>
                <a:spcPts val="1000"/>
              </a:spcBef>
              <a:spcAft>
                <a:spcPts val="0"/>
              </a:spcAft>
              <a:buClr>
                <a:schemeClr val="dk1"/>
              </a:buClr>
              <a:buSzPts val="2800"/>
              <a:buChar char="●"/>
            </a:pPr>
            <a:r>
              <a:rPr lang="en-US" sz="2800">
                <a:solidFill>
                  <a:schemeClr val="dk1"/>
                </a:solidFill>
              </a:rPr>
              <a:t>Median length of EEG recording: 128 minutes</a:t>
            </a:r>
            <a:endParaRPr sz="2800">
              <a:solidFill>
                <a:schemeClr val="dk1"/>
              </a:solidFill>
            </a:endParaRPr>
          </a:p>
          <a:p>
            <a:pPr indent="-406400" lvl="0" marL="457200" marR="0" rtl="0" algn="l">
              <a:lnSpc>
                <a:spcPct val="100000"/>
              </a:lnSpc>
              <a:spcBef>
                <a:spcPts val="1000"/>
              </a:spcBef>
              <a:spcAft>
                <a:spcPts val="0"/>
              </a:spcAft>
              <a:buClr>
                <a:schemeClr val="dk1"/>
              </a:buClr>
              <a:buSzPts val="2800"/>
              <a:buChar char="●"/>
            </a:pPr>
            <a:r>
              <a:rPr lang="en-US" sz="2800">
                <a:solidFill>
                  <a:schemeClr val="dk1"/>
                </a:solidFill>
              </a:rPr>
              <a:t>85% of cases fully </a:t>
            </a:r>
            <a:r>
              <a:rPr lang="en-US" sz="2800">
                <a:solidFill>
                  <a:schemeClr val="dk1"/>
                </a:solidFill>
              </a:rPr>
              <a:t>reviewed (17/20) have </a:t>
            </a:r>
            <a:endParaRPr sz="2800">
              <a:solidFill>
                <a:schemeClr val="dk1"/>
              </a:solidFill>
            </a:endParaRPr>
          </a:p>
          <a:p>
            <a:pPr indent="0" lvl="0" marL="457200" marR="0" rtl="0" algn="l">
              <a:lnSpc>
                <a:spcPct val="100000"/>
              </a:lnSpc>
              <a:spcBef>
                <a:spcPts val="0"/>
              </a:spcBef>
              <a:spcAft>
                <a:spcPts val="0"/>
              </a:spcAft>
              <a:buNone/>
            </a:pPr>
            <a:r>
              <a:rPr lang="en-US" sz="2800">
                <a:solidFill>
                  <a:schemeClr val="dk1"/>
                </a:solidFill>
              </a:rPr>
              <a:t>been interpretable to some degree</a:t>
            </a:r>
            <a:endParaRPr sz="2800">
              <a:solidFill>
                <a:schemeClr val="dk1"/>
              </a:solidFill>
            </a:endParaRPr>
          </a:p>
          <a:p>
            <a:pPr indent="0" lvl="0" marL="0" marR="0" rtl="0" algn="l">
              <a:lnSpc>
                <a:spcPct val="100000"/>
              </a:lnSpc>
              <a:spcBef>
                <a:spcPts val="1000"/>
              </a:spcBef>
              <a:spcAft>
                <a:spcPts val="0"/>
              </a:spcAft>
              <a:buNone/>
            </a:pPr>
            <a:r>
              <a:t/>
            </a:r>
            <a:endParaRPr sz="2800">
              <a:solidFill>
                <a:schemeClr val="dk1"/>
              </a:solidFill>
            </a:endParaRPr>
          </a:p>
          <a:p>
            <a:pPr indent="0" lvl="0" marL="0" marR="0" rtl="0" algn="l">
              <a:lnSpc>
                <a:spcPct val="100000"/>
              </a:lnSpc>
              <a:spcBef>
                <a:spcPts val="1000"/>
              </a:spcBef>
              <a:spcAft>
                <a:spcPts val="0"/>
              </a:spcAft>
              <a:buNone/>
            </a:pPr>
            <a:r>
              <a:t/>
            </a:r>
            <a:endParaRPr sz="2800">
              <a:solidFill>
                <a:schemeClr val="dk1"/>
              </a:solidFill>
            </a:endParaRPr>
          </a:p>
        </p:txBody>
      </p:sp>
      <p:pic>
        <p:nvPicPr>
          <p:cNvPr id="874" name="Google Shape;874;g3f9eb8b5d24_0_14" title="images-2.jpeg"/>
          <p:cNvPicPr preferRelativeResize="0"/>
          <p:nvPr/>
        </p:nvPicPr>
        <p:blipFill>
          <a:blip r:embed="rId4">
            <a:alphaModFix/>
          </a:blip>
          <a:stretch>
            <a:fillRect/>
          </a:stretch>
        </p:blipFill>
        <p:spPr>
          <a:xfrm>
            <a:off x="7671475" y="4023925"/>
            <a:ext cx="4235790" cy="237617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8" name="Shape 878"/>
        <p:cNvGrpSpPr/>
        <p:nvPr/>
      </p:nvGrpSpPr>
      <p:grpSpPr>
        <a:xfrm>
          <a:off x="0" y="0"/>
          <a:ext cx="0" cy="0"/>
          <a:chOff x="0" y="0"/>
          <a:chExt cx="0" cy="0"/>
        </a:xfrm>
      </p:grpSpPr>
      <p:sp>
        <p:nvSpPr>
          <p:cNvPr id="879" name="Google Shape;879;g3fa044c6ed7_2_6"/>
          <p:cNvSpPr txBox="1"/>
          <p:nvPr>
            <p:ph type="title"/>
          </p:nvPr>
        </p:nvSpPr>
        <p:spPr>
          <a:xfrm>
            <a:off x="443450" y="207325"/>
            <a:ext cx="8261400" cy="17853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Getting to 100% Interpretable: Tips and tricks</a:t>
            </a:r>
            <a:endParaRPr>
              <a:solidFill>
                <a:srgbClr val="743192"/>
              </a:solidFill>
              <a:latin typeface="Arial"/>
              <a:ea typeface="Arial"/>
              <a:cs typeface="Arial"/>
              <a:sym typeface="Arial"/>
            </a:endParaRPr>
          </a:p>
        </p:txBody>
      </p:sp>
      <p:pic>
        <p:nvPicPr>
          <p:cNvPr descr="A close-up of a logo&#10;&#10;AI-generated content may be incorrect." id="880" name="Google Shape;880;g3fa044c6ed7_2_6"/>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881" name="Google Shape;881;g3fa044c6ed7_2_6"/>
          <p:cNvSpPr txBox="1"/>
          <p:nvPr/>
        </p:nvSpPr>
        <p:spPr>
          <a:xfrm>
            <a:off x="575200" y="1883525"/>
            <a:ext cx="10785900" cy="27243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1000"/>
              </a:spcBef>
              <a:spcAft>
                <a:spcPts val="0"/>
              </a:spcAft>
              <a:buClr>
                <a:schemeClr val="dk1"/>
              </a:buClr>
              <a:buSzPts val="2800"/>
              <a:buChar char="●"/>
            </a:pPr>
            <a:r>
              <a:rPr lang="en-US" sz="2800">
                <a:solidFill>
                  <a:schemeClr val="dk1"/>
                </a:solidFill>
              </a:rPr>
              <a:t>Towel roll behind head alleviates pressure on posterior electrodes</a:t>
            </a:r>
            <a:endParaRPr sz="2800">
              <a:solidFill>
                <a:schemeClr val="dk1"/>
              </a:solidFill>
            </a:endParaRPr>
          </a:p>
          <a:p>
            <a:pPr indent="-406400" lvl="0" marL="457200" marR="0" rtl="0" algn="l">
              <a:lnSpc>
                <a:spcPct val="100000"/>
              </a:lnSpc>
              <a:spcBef>
                <a:spcPts val="1000"/>
              </a:spcBef>
              <a:spcAft>
                <a:spcPts val="0"/>
              </a:spcAft>
              <a:buClr>
                <a:schemeClr val="dk1"/>
              </a:buClr>
              <a:buSzPts val="2800"/>
              <a:buChar char="●"/>
            </a:pPr>
            <a:r>
              <a:rPr lang="en-US" sz="2800">
                <a:solidFill>
                  <a:schemeClr val="dk1"/>
                </a:solidFill>
              </a:rPr>
              <a:t>During recording, do periodic checks for electrode impedance </a:t>
            </a:r>
            <a:endParaRPr sz="2800">
              <a:solidFill>
                <a:schemeClr val="dk1"/>
              </a:solidFill>
            </a:endParaRPr>
          </a:p>
          <a:p>
            <a:pPr indent="-406400" lvl="0" marL="457200" marR="0" rtl="0" algn="l">
              <a:lnSpc>
                <a:spcPct val="100000"/>
              </a:lnSpc>
              <a:spcBef>
                <a:spcPts val="1000"/>
              </a:spcBef>
              <a:spcAft>
                <a:spcPts val="0"/>
              </a:spcAft>
              <a:buClr>
                <a:schemeClr val="dk1"/>
              </a:buClr>
              <a:buSzPts val="2800"/>
              <a:buChar char="●"/>
            </a:pPr>
            <a:r>
              <a:rPr lang="en-US" sz="2800">
                <a:solidFill>
                  <a:schemeClr val="dk1"/>
                </a:solidFill>
              </a:rPr>
              <a:t>Red electrode = twist / reposition electrode, add more gel </a:t>
            </a:r>
            <a:endParaRPr sz="2800">
              <a:solidFill>
                <a:schemeClr val="dk1"/>
              </a:solidFill>
            </a:endParaRPr>
          </a:p>
          <a:p>
            <a:pPr indent="0" lvl="0" marL="457200" marR="0" rtl="0" algn="l">
              <a:lnSpc>
                <a:spcPct val="100000"/>
              </a:lnSpc>
              <a:spcBef>
                <a:spcPts val="1000"/>
              </a:spcBef>
              <a:spcAft>
                <a:spcPts val="1000"/>
              </a:spcAft>
              <a:buNone/>
            </a:pPr>
            <a:r>
              <a:t/>
            </a:r>
            <a:endParaRPr sz="2800">
              <a:solidFill>
                <a:schemeClr val="dk1"/>
              </a:solidFill>
            </a:endParaRPr>
          </a:p>
        </p:txBody>
      </p:sp>
      <p:pic>
        <p:nvPicPr>
          <p:cNvPr id="882" name="Google Shape;882;g3fa044c6ed7_2_6"/>
          <p:cNvPicPr preferRelativeResize="0"/>
          <p:nvPr/>
        </p:nvPicPr>
        <p:blipFill>
          <a:blip r:embed="rId4">
            <a:alphaModFix/>
          </a:blip>
          <a:stretch>
            <a:fillRect/>
          </a:stretch>
        </p:blipFill>
        <p:spPr>
          <a:xfrm>
            <a:off x="6620675" y="4391600"/>
            <a:ext cx="4858151" cy="219352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sp>
        <p:nvSpPr>
          <p:cNvPr id="887" name="Google Shape;887;g3fa00faada5_0_9"/>
          <p:cNvSpPr txBox="1"/>
          <p:nvPr>
            <p:ph type="title"/>
          </p:nvPr>
        </p:nvSpPr>
        <p:spPr>
          <a:xfrm>
            <a:off x="443450" y="207325"/>
            <a:ext cx="8261400" cy="17853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Getting to 100% Interpretable: Tips and tricks</a:t>
            </a:r>
            <a:endParaRPr>
              <a:solidFill>
                <a:srgbClr val="743192"/>
              </a:solidFill>
              <a:latin typeface="Arial"/>
              <a:ea typeface="Arial"/>
              <a:cs typeface="Arial"/>
              <a:sym typeface="Arial"/>
            </a:endParaRPr>
          </a:p>
        </p:txBody>
      </p:sp>
      <p:pic>
        <p:nvPicPr>
          <p:cNvPr descr="A close-up of a logo&#10;&#10;AI-generated content may be incorrect." id="888" name="Google Shape;888;g3fa00faada5_0_9"/>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889" name="Google Shape;889;g3fa00faada5_0_9"/>
          <p:cNvSpPr txBox="1"/>
          <p:nvPr/>
        </p:nvSpPr>
        <p:spPr>
          <a:xfrm>
            <a:off x="575200" y="1883525"/>
            <a:ext cx="10785900" cy="20370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0"/>
              </a:spcBef>
              <a:spcAft>
                <a:spcPts val="0"/>
              </a:spcAft>
              <a:buClr>
                <a:schemeClr val="dk1"/>
              </a:buClr>
              <a:buSzPts val="2800"/>
              <a:buChar char="●"/>
            </a:pPr>
            <a:r>
              <a:rPr lang="en-US" sz="2800">
                <a:solidFill>
                  <a:schemeClr val="dk1"/>
                </a:solidFill>
              </a:rPr>
              <a:t>If participant goes to imaging, temporarily remove headband but keep recording running. Replace headband after scan and continue.	</a:t>
            </a:r>
            <a:endParaRPr sz="2800">
              <a:solidFill>
                <a:schemeClr val="dk1"/>
              </a:solidFill>
            </a:endParaRPr>
          </a:p>
          <a:p>
            <a:pPr indent="-406400" lvl="1" marL="914400" marR="0" rtl="0" algn="l">
              <a:lnSpc>
                <a:spcPct val="100000"/>
              </a:lnSpc>
              <a:spcBef>
                <a:spcPts val="1000"/>
              </a:spcBef>
              <a:spcAft>
                <a:spcPts val="0"/>
              </a:spcAft>
              <a:buClr>
                <a:schemeClr val="dk1"/>
              </a:buClr>
              <a:buSzPts val="2800"/>
              <a:buChar char="○"/>
            </a:pPr>
            <a:r>
              <a:rPr lang="en-US" sz="2800">
                <a:solidFill>
                  <a:schemeClr val="dk1"/>
                </a:solidFill>
              </a:rPr>
              <a:t>Add annotation if possible</a:t>
            </a:r>
            <a:endParaRPr sz="2800">
              <a:solidFill>
                <a:schemeClr val="dk1"/>
              </a:solidFill>
            </a:endParaRPr>
          </a:p>
        </p:txBody>
      </p:sp>
      <p:pic>
        <p:nvPicPr>
          <p:cNvPr id="890" name="Google Shape;890;g3fa00faada5_0_9"/>
          <p:cNvPicPr preferRelativeResize="0"/>
          <p:nvPr/>
        </p:nvPicPr>
        <p:blipFill>
          <a:blip r:embed="rId4">
            <a:alphaModFix/>
          </a:blip>
          <a:stretch>
            <a:fillRect/>
          </a:stretch>
        </p:blipFill>
        <p:spPr>
          <a:xfrm>
            <a:off x="152400" y="4072925"/>
            <a:ext cx="5927014" cy="2632675"/>
          </a:xfrm>
          <a:prstGeom prst="rect">
            <a:avLst/>
          </a:prstGeom>
          <a:noFill/>
          <a:ln>
            <a:noFill/>
          </a:ln>
        </p:spPr>
      </p:pic>
      <p:pic>
        <p:nvPicPr>
          <p:cNvPr id="891" name="Google Shape;891;g3fa00faada5_0_9"/>
          <p:cNvPicPr preferRelativeResize="0"/>
          <p:nvPr/>
        </p:nvPicPr>
        <p:blipFill>
          <a:blip r:embed="rId5">
            <a:alphaModFix/>
          </a:blip>
          <a:stretch>
            <a:fillRect/>
          </a:stretch>
        </p:blipFill>
        <p:spPr>
          <a:xfrm>
            <a:off x="6231814" y="4072925"/>
            <a:ext cx="5737076" cy="263267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5" name="Shape 895"/>
        <p:cNvGrpSpPr/>
        <p:nvPr/>
      </p:nvGrpSpPr>
      <p:grpSpPr>
        <a:xfrm>
          <a:off x="0" y="0"/>
          <a:ext cx="0" cy="0"/>
          <a:chOff x="0" y="0"/>
          <a:chExt cx="0" cy="0"/>
        </a:xfrm>
      </p:grpSpPr>
      <p:sp>
        <p:nvSpPr>
          <p:cNvPr id="896" name="Google Shape;896;g3fa00faada5_0_0"/>
          <p:cNvSpPr txBox="1"/>
          <p:nvPr>
            <p:ph type="title"/>
          </p:nvPr>
        </p:nvSpPr>
        <p:spPr>
          <a:xfrm>
            <a:off x="443450" y="207325"/>
            <a:ext cx="8261400" cy="17853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Duration and Impedance Discussion</a:t>
            </a:r>
            <a:endParaRPr>
              <a:solidFill>
                <a:srgbClr val="743192"/>
              </a:solidFill>
              <a:latin typeface="Arial"/>
              <a:ea typeface="Arial"/>
              <a:cs typeface="Arial"/>
              <a:sym typeface="Arial"/>
            </a:endParaRPr>
          </a:p>
        </p:txBody>
      </p:sp>
      <p:pic>
        <p:nvPicPr>
          <p:cNvPr descr="A close-up of a logo&#10;&#10;AI-generated content may be incorrect." id="897" name="Google Shape;897;g3fa00faada5_0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898" name="Google Shape;898;g3fa00faada5_0_0"/>
          <p:cNvSpPr txBox="1"/>
          <p:nvPr/>
        </p:nvSpPr>
        <p:spPr>
          <a:xfrm>
            <a:off x="575200" y="1883525"/>
            <a:ext cx="10785900" cy="22935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1000"/>
              </a:spcBef>
              <a:spcAft>
                <a:spcPts val="0"/>
              </a:spcAft>
              <a:buClr>
                <a:schemeClr val="dk1"/>
              </a:buClr>
              <a:buSzPts val="2800"/>
              <a:buFont typeface="Arial"/>
              <a:buChar char="●"/>
            </a:pPr>
            <a:r>
              <a:rPr lang="en-US" sz="2800">
                <a:solidFill>
                  <a:schemeClr val="dk1"/>
                </a:solidFill>
              </a:rPr>
              <a:t>Challenges to keeping the headband on</a:t>
            </a:r>
            <a:endParaRPr sz="2800">
              <a:solidFill>
                <a:schemeClr val="dk1"/>
              </a:solidFill>
            </a:endParaRPr>
          </a:p>
          <a:p>
            <a:pPr indent="-406400" lvl="0" marL="457200" marR="0" rtl="0" algn="l">
              <a:lnSpc>
                <a:spcPct val="100000"/>
              </a:lnSpc>
              <a:spcBef>
                <a:spcPts val="1000"/>
              </a:spcBef>
              <a:spcAft>
                <a:spcPts val="0"/>
              </a:spcAft>
              <a:buClr>
                <a:schemeClr val="dk1"/>
              </a:buClr>
              <a:buSzPts val="2800"/>
              <a:buChar char="●"/>
            </a:pPr>
            <a:r>
              <a:rPr lang="en-US" sz="2800">
                <a:solidFill>
                  <a:schemeClr val="dk1"/>
                </a:solidFill>
              </a:rPr>
              <a:t>Checking for &amp; troubleshooting electrode impedance</a:t>
            </a:r>
            <a:endParaRPr sz="2800">
              <a:solidFill>
                <a:schemeClr val="dk1"/>
              </a:solidFill>
            </a:endParaRPr>
          </a:p>
          <a:p>
            <a:pPr indent="-406400" lvl="0" marL="457200" marR="0" rtl="0" algn="l">
              <a:lnSpc>
                <a:spcPct val="100000"/>
              </a:lnSpc>
              <a:spcBef>
                <a:spcPts val="1000"/>
              </a:spcBef>
              <a:spcAft>
                <a:spcPts val="0"/>
              </a:spcAft>
              <a:buClr>
                <a:schemeClr val="dk1"/>
              </a:buClr>
              <a:buSzPts val="2800"/>
              <a:buChar char="●"/>
            </a:pPr>
            <a:r>
              <a:rPr lang="en-US" sz="2800">
                <a:solidFill>
                  <a:schemeClr val="dk1"/>
                </a:solidFill>
              </a:rPr>
              <a:t>Feedback from clinical team</a:t>
            </a:r>
            <a:endParaRPr sz="2800">
              <a:solidFill>
                <a:schemeClr val="dk1"/>
              </a:solidFill>
            </a:endParaRPr>
          </a:p>
          <a:p>
            <a:pPr indent="0" lvl="0" marL="0" marR="0" rtl="0" algn="l">
              <a:lnSpc>
                <a:spcPct val="100000"/>
              </a:lnSpc>
              <a:spcBef>
                <a:spcPts val="1000"/>
              </a:spcBef>
              <a:spcAft>
                <a:spcPts val="0"/>
              </a:spcAft>
              <a:buNone/>
            </a:pPr>
            <a:r>
              <a:t/>
            </a:r>
            <a:endParaRPr sz="2800">
              <a:solidFill>
                <a:schemeClr val="dk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902" name="Shape 902"/>
        <p:cNvGrpSpPr/>
        <p:nvPr/>
      </p:nvGrpSpPr>
      <p:grpSpPr>
        <a:xfrm>
          <a:off x="0" y="0"/>
          <a:ext cx="0" cy="0"/>
          <a:chOff x="0" y="0"/>
          <a:chExt cx="0" cy="0"/>
        </a:xfrm>
      </p:grpSpPr>
      <p:sp>
        <p:nvSpPr>
          <p:cNvPr id="903" name="Google Shape;903;g3f875c49639_0_85"/>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04" name="Google Shape;904;g3f875c49639_0_85"/>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905" name="Google Shape;905;g3f875c49639_0_85"/>
          <p:cNvGrpSpPr/>
          <p:nvPr/>
        </p:nvGrpSpPr>
        <p:grpSpPr>
          <a:xfrm>
            <a:off x="1303402" y="3985"/>
            <a:ext cx="9772765" cy="6858000"/>
            <a:chOff x="1303402" y="3985"/>
            <a:chExt cx="9772765" cy="6858000"/>
          </a:xfrm>
        </p:grpSpPr>
        <p:sp>
          <p:nvSpPr>
            <p:cNvPr id="906" name="Google Shape;906;g3f875c49639_0_85"/>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07" name="Google Shape;907;g3f875c49639_0_85"/>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08" name="Google Shape;908;g3f875c49639_0_85"/>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09" name="Google Shape;909;g3f875c49639_0_85"/>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10" name="Google Shape;910;g3f875c49639_0_85"/>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2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11" name="Google Shape;911;g3f875c49639_0_85"/>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12" name="Google Shape;912;g3f875c49639_0_85"/>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913" name="Google Shape;913;g3f875c49639_0_85"/>
          <p:cNvSpPr txBox="1"/>
          <p:nvPr>
            <p:ph type="ctrTitle"/>
          </p:nvPr>
        </p:nvSpPr>
        <p:spPr>
          <a:xfrm>
            <a:off x="2712450" y="1741075"/>
            <a:ext cx="6766800" cy="28341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Ceribell Q&amp;A </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rPr lang="en-US" sz="4400">
                <a:latin typeface="Arial"/>
                <a:ea typeface="Arial"/>
                <a:cs typeface="Arial"/>
                <a:sym typeface="Arial"/>
              </a:rPr>
              <a:t>Michelle Hofmann &amp; Courtney Fietsam</a:t>
            </a:r>
            <a:endParaRPr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913"/>
                                        </p:tgtEl>
                                        <p:attrNameLst>
                                          <p:attrName>style.visibility</p:attrName>
                                        </p:attrNameLst>
                                      </p:cBhvr>
                                      <p:to>
                                        <p:strVal val="visible"/>
                                      </p:to>
                                    </p:set>
                                    <p:animEffect filter="fade" transition="in">
                                      <p:cBhvr>
                                        <p:cTn dur="1000"/>
                                        <p:tgtEl>
                                          <p:spTgt spid="9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7" name="Shape 917"/>
        <p:cNvGrpSpPr/>
        <p:nvPr/>
      </p:nvGrpSpPr>
      <p:grpSpPr>
        <a:xfrm>
          <a:off x="0" y="0"/>
          <a:ext cx="0" cy="0"/>
          <a:chOff x="0" y="0"/>
          <a:chExt cx="0" cy="0"/>
        </a:xfrm>
      </p:grpSpPr>
      <p:sp>
        <p:nvSpPr>
          <p:cNvPr id="918" name="Google Shape;918;g3f071be6a6f_0_1"/>
          <p:cNvSpPr txBox="1"/>
          <p:nvPr>
            <p:ph type="title"/>
          </p:nvPr>
        </p:nvSpPr>
        <p:spPr>
          <a:xfrm>
            <a:off x="838200" y="962325"/>
            <a:ext cx="10515600" cy="5292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Enrollment Experiences</a:t>
            </a:r>
            <a:endParaRPr b="1">
              <a:solidFill>
                <a:srgbClr val="743192"/>
              </a:solidFill>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rPr b="1" lang="en-US">
                <a:latin typeface="Arial"/>
                <a:ea typeface="Arial"/>
                <a:cs typeface="Arial"/>
                <a:sym typeface="Arial"/>
              </a:rPr>
              <a:t>Oregon Health &amp; Sciences University</a:t>
            </a:r>
            <a:endParaRPr b="1">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rPr lang="en-US">
                <a:latin typeface="Arial"/>
                <a:ea typeface="Arial"/>
                <a:cs typeface="Arial"/>
                <a:sym typeface="Arial"/>
              </a:rPr>
              <a:t>PI: Bory Kea</a:t>
            </a:r>
            <a:endParaRPr>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rPr lang="en-US">
                <a:latin typeface="Arial"/>
                <a:ea typeface="Arial"/>
                <a:cs typeface="Arial"/>
                <a:sym typeface="Arial"/>
              </a:rPr>
              <a:t>PSC: Mac Day</a:t>
            </a:r>
            <a:endParaRPr>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a:latin typeface="Arial"/>
              <a:ea typeface="Arial"/>
              <a:cs typeface="Arial"/>
              <a:sym typeface="Arial"/>
            </a:endParaRPr>
          </a:p>
        </p:txBody>
      </p:sp>
      <p:pic>
        <p:nvPicPr>
          <p:cNvPr descr="A close-up of a logo&#10;&#10;AI-generated content may be incorrect." id="919" name="Google Shape;919;g3f071be6a6f_0_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23" name="Shape 923"/>
        <p:cNvGrpSpPr/>
        <p:nvPr/>
      </p:nvGrpSpPr>
      <p:grpSpPr>
        <a:xfrm>
          <a:off x="0" y="0"/>
          <a:ext cx="0" cy="0"/>
          <a:chOff x="0" y="0"/>
          <a:chExt cx="0" cy="0"/>
        </a:xfrm>
      </p:grpSpPr>
      <p:sp>
        <p:nvSpPr>
          <p:cNvPr id="924" name="Google Shape;924;g3f47762e637_2_42"/>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25" name="Google Shape;925;g3f47762e637_2_42"/>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926" name="Google Shape;926;g3f47762e637_2_42"/>
          <p:cNvGrpSpPr/>
          <p:nvPr/>
        </p:nvGrpSpPr>
        <p:grpSpPr>
          <a:xfrm>
            <a:off x="1303402" y="3985"/>
            <a:ext cx="9772765" cy="6858000"/>
            <a:chOff x="1303402" y="3985"/>
            <a:chExt cx="9772765" cy="6858000"/>
          </a:xfrm>
        </p:grpSpPr>
        <p:sp>
          <p:nvSpPr>
            <p:cNvPr id="927" name="Google Shape;927;g3f47762e637_2_42"/>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28" name="Google Shape;928;g3f47762e637_2_42"/>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29" name="Google Shape;929;g3f47762e637_2_42"/>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30" name="Google Shape;930;g3f47762e637_2_42"/>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31" name="Google Shape;931;g3f47762e637_2_42"/>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32" name="Google Shape;932;g3f47762e637_2_42"/>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33" name="Google Shape;933;g3f47762e637_2_42"/>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934" name="Google Shape;934;g3f47762e637_2_42"/>
          <p:cNvSpPr txBox="1"/>
          <p:nvPr>
            <p:ph type="ctrTitle"/>
          </p:nvPr>
        </p:nvSpPr>
        <p:spPr>
          <a:xfrm>
            <a:off x="2786100" y="985625"/>
            <a:ext cx="6619500" cy="43167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40909"/>
              <a:buFont typeface="Arial"/>
              <a:buNone/>
            </a:pPr>
            <a:r>
              <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ct val="40909"/>
              <a:buFont typeface="Arial"/>
              <a:buNone/>
            </a:pPr>
            <a:r>
              <a:rPr b="1" lang="en-US" sz="4400">
                <a:latin typeface="Arial"/>
                <a:ea typeface="Arial"/>
                <a:cs typeface="Arial"/>
                <a:sym typeface="Arial"/>
              </a:rPr>
              <a:t>Open</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ct val="40909"/>
              <a:buFont typeface="Arial"/>
              <a:buNone/>
            </a:pPr>
            <a:r>
              <a:rPr b="1" lang="en-US" sz="4400">
                <a:latin typeface="Arial"/>
                <a:ea typeface="Arial"/>
                <a:cs typeface="Arial"/>
                <a:sym typeface="Arial"/>
              </a:rPr>
              <a:t>Questions and Discussion</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ct val="40909"/>
              <a:buFont typeface="Arial"/>
              <a:buNone/>
            </a:pPr>
            <a:r>
              <a:rPr b="1" lang="en-US" sz="4400">
                <a:latin typeface="Arial"/>
                <a:ea typeface="Arial"/>
                <a:cs typeface="Arial"/>
                <a:sym typeface="Arial"/>
              </a:rPr>
              <a:t>(Order sets / Drug storage)</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ct val="40909"/>
              <a:buFont typeface="Arial"/>
              <a:buNone/>
            </a:pPr>
            <a:r>
              <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ct val="40909"/>
              <a:buFont typeface="Arial"/>
              <a:buNone/>
            </a:pPr>
            <a:r>
              <a:t/>
            </a:r>
            <a:endParaRPr b="1" sz="4400">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934"/>
                                        </p:tgtEl>
                                        <p:attrNameLst>
                                          <p:attrName>style.visibility</p:attrName>
                                        </p:attrNameLst>
                                      </p:cBhvr>
                                      <p:to>
                                        <p:strVal val="visible"/>
                                      </p:to>
                                    </p:set>
                                    <p:animEffect filter="fade" transition="in">
                                      <p:cBhvr>
                                        <p:cTn dur="1000"/>
                                        <p:tgtEl>
                                          <p:spTgt spid="9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sp>
        <p:nvSpPr>
          <p:cNvPr id="939" name="Google Shape;939;g3c2f736c8a3_0_1"/>
          <p:cNvSpPr/>
          <p:nvPr/>
        </p:nvSpPr>
        <p:spPr>
          <a:xfrm>
            <a:off x="419100" y="4690163"/>
            <a:ext cx="11353800" cy="7242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0" name="Google Shape;940;g3c2f736c8a3_0_1"/>
          <p:cNvSpPr/>
          <p:nvPr/>
        </p:nvSpPr>
        <p:spPr>
          <a:xfrm>
            <a:off x="419100" y="1555975"/>
            <a:ext cx="11353800" cy="28632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en-US" sz="2900"/>
              <a:t>📂</a:t>
            </a:r>
            <a:endParaRPr b="0" i="0" sz="2900" u="none" cap="none" strike="noStrike">
              <a:solidFill>
                <a:srgbClr val="000000"/>
              </a:solidFill>
              <a:latin typeface="Arial"/>
              <a:ea typeface="Arial"/>
              <a:cs typeface="Arial"/>
              <a:sym typeface="Arial"/>
            </a:endParaRPr>
          </a:p>
        </p:txBody>
      </p:sp>
      <p:sp>
        <p:nvSpPr>
          <p:cNvPr id="941" name="Google Shape;941;g3c2f736c8a3_0_1"/>
          <p:cNvSpPr/>
          <p:nvPr/>
        </p:nvSpPr>
        <p:spPr>
          <a:xfrm>
            <a:off x="1674523" y="1735774"/>
            <a:ext cx="9679200" cy="724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2" name="Google Shape;942;g3c2f736c8a3_0_1"/>
          <p:cNvSpPr txBox="1"/>
          <p:nvPr/>
        </p:nvSpPr>
        <p:spPr>
          <a:xfrm>
            <a:off x="1112650" y="1555850"/>
            <a:ext cx="10574400" cy="2863200"/>
          </a:xfrm>
          <a:prstGeom prst="rect">
            <a:avLst/>
          </a:prstGeom>
          <a:noFill/>
          <a:ln>
            <a:noFill/>
          </a:ln>
        </p:spPr>
        <p:txBody>
          <a:bodyPr anchorCtr="0" anchor="ctr" bIns="76625" lIns="76625" spcFirstLastPara="1" rIns="76625" wrap="square" tIns="76625">
            <a:noAutofit/>
          </a:bodyPr>
          <a:lstStyle/>
          <a:p>
            <a:pPr indent="0" lvl="0" marL="0" marR="0" rtl="0" algn="l">
              <a:lnSpc>
                <a:spcPct val="115000"/>
              </a:lnSpc>
              <a:spcBef>
                <a:spcPts val="0"/>
              </a:spcBef>
              <a:spcAft>
                <a:spcPts val="0"/>
              </a:spcAft>
              <a:buClr>
                <a:schemeClr val="dk1"/>
              </a:buClr>
              <a:buSzPts val="1100"/>
              <a:buFont typeface="Arial"/>
              <a:buNone/>
            </a:pPr>
            <a:r>
              <a:rPr lang="en-US" sz="2300">
                <a:solidFill>
                  <a:schemeClr val="dk1"/>
                </a:solidFill>
              </a:rPr>
              <a:t>Training resources available on KESETT website &gt; Education Tab </a:t>
            </a:r>
            <a:r>
              <a:rPr lang="en-US" sz="2300" u="sng">
                <a:solidFill>
                  <a:schemeClr val="hlink"/>
                </a:solidFill>
                <a:hlinkClick r:id="rId3"/>
              </a:rPr>
              <a:t>https://siren.network/trial/kesett/education-training/</a:t>
            </a:r>
            <a:endParaRPr sz="2300">
              <a:solidFill>
                <a:schemeClr val="dk1"/>
              </a:solidFill>
            </a:endParaRPr>
          </a:p>
          <a:p>
            <a:pPr indent="-374650" lvl="0" marL="457200" marR="0" rtl="0" algn="l">
              <a:lnSpc>
                <a:spcPct val="115000"/>
              </a:lnSpc>
              <a:spcBef>
                <a:spcPts val="0"/>
              </a:spcBef>
              <a:spcAft>
                <a:spcPts val="0"/>
              </a:spcAft>
              <a:buClr>
                <a:schemeClr val="dk1"/>
              </a:buClr>
              <a:buSzPts val="2300"/>
              <a:buChar char="●"/>
            </a:pPr>
            <a:r>
              <a:rPr lang="en-US" sz="2300">
                <a:solidFill>
                  <a:schemeClr val="dk1"/>
                </a:solidFill>
              </a:rPr>
              <a:t>Enrollment video</a:t>
            </a:r>
            <a:endParaRPr sz="2300">
              <a:solidFill>
                <a:schemeClr val="dk1"/>
              </a:solidFill>
            </a:endParaRPr>
          </a:p>
          <a:p>
            <a:pPr indent="-374650" lvl="0" marL="457200" marR="0" rtl="0" algn="l">
              <a:lnSpc>
                <a:spcPct val="115000"/>
              </a:lnSpc>
              <a:spcBef>
                <a:spcPts val="0"/>
              </a:spcBef>
              <a:spcAft>
                <a:spcPts val="0"/>
              </a:spcAft>
              <a:buClr>
                <a:schemeClr val="dk1"/>
              </a:buClr>
              <a:buSzPts val="2300"/>
              <a:buChar char="●"/>
            </a:pPr>
            <a:r>
              <a:rPr lang="en-US" sz="2300">
                <a:solidFill>
                  <a:schemeClr val="dk1"/>
                </a:solidFill>
              </a:rPr>
              <a:t>Clinical team training slides</a:t>
            </a:r>
            <a:endParaRPr sz="2300">
              <a:solidFill>
                <a:schemeClr val="dk1"/>
              </a:solidFill>
            </a:endParaRPr>
          </a:p>
          <a:p>
            <a:pPr indent="-374650" lvl="0" marL="457200" marR="0" rtl="0" algn="l">
              <a:lnSpc>
                <a:spcPct val="115000"/>
              </a:lnSpc>
              <a:spcBef>
                <a:spcPts val="0"/>
              </a:spcBef>
              <a:spcAft>
                <a:spcPts val="0"/>
              </a:spcAft>
              <a:buClr>
                <a:schemeClr val="dk1"/>
              </a:buClr>
              <a:buSzPts val="2300"/>
              <a:buChar char="●"/>
            </a:pPr>
            <a:r>
              <a:rPr lang="en-US" sz="2300">
                <a:solidFill>
                  <a:schemeClr val="dk1"/>
                </a:solidFill>
              </a:rPr>
              <a:t>Ketamine safety </a:t>
            </a:r>
            <a:r>
              <a:rPr lang="en-US" sz="2300">
                <a:solidFill>
                  <a:schemeClr val="dk1"/>
                </a:solidFill>
              </a:rPr>
              <a:t>video</a:t>
            </a:r>
            <a:endParaRPr sz="2300">
              <a:solidFill>
                <a:schemeClr val="dk1"/>
              </a:solidFill>
            </a:endParaRPr>
          </a:p>
          <a:p>
            <a:pPr indent="-374650" lvl="0" marL="457200" marR="0" rtl="0" algn="l">
              <a:lnSpc>
                <a:spcPct val="115000"/>
              </a:lnSpc>
              <a:spcBef>
                <a:spcPts val="0"/>
              </a:spcBef>
              <a:spcAft>
                <a:spcPts val="0"/>
              </a:spcAft>
              <a:buClr>
                <a:schemeClr val="dk1"/>
              </a:buClr>
              <a:buSzPts val="2300"/>
              <a:buChar char="●"/>
            </a:pPr>
            <a:r>
              <a:rPr lang="en-US" sz="2300">
                <a:solidFill>
                  <a:schemeClr val="dk1"/>
                </a:solidFill>
              </a:rPr>
              <a:t>Ceribell training videos - </a:t>
            </a:r>
            <a:r>
              <a:rPr i="1" lang="en-US" sz="2300">
                <a:solidFill>
                  <a:schemeClr val="dk1"/>
                </a:solidFill>
              </a:rPr>
              <a:t>linked in MoP</a:t>
            </a:r>
            <a:endParaRPr i="1" sz="2300">
              <a:solidFill>
                <a:schemeClr val="dk1"/>
              </a:solidFill>
            </a:endParaRPr>
          </a:p>
        </p:txBody>
      </p:sp>
      <p:sp>
        <p:nvSpPr>
          <p:cNvPr id="943" name="Google Shape;943;g3c2f736c8a3_0_1"/>
          <p:cNvSpPr/>
          <p:nvPr/>
        </p:nvSpPr>
        <p:spPr>
          <a:xfrm>
            <a:off x="1322086" y="4690150"/>
            <a:ext cx="10450800" cy="724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900"/>
              <a:buFont typeface="Arial"/>
              <a:buNone/>
            </a:pPr>
            <a:r>
              <a:rPr b="0" i="0" lang="en-US" sz="2300" u="none" cap="none" strike="noStrike">
                <a:solidFill>
                  <a:schemeClr val="dk1"/>
                </a:solidFill>
                <a:latin typeface="Arial"/>
                <a:ea typeface="Arial"/>
                <a:cs typeface="Arial"/>
                <a:sym typeface="Arial"/>
              </a:rPr>
              <a:t>Check out the FAQs on the website &gt; </a:t>
            </a:r>
            <a:r>
              <a:rPr b="0" i="1" lang="en-US" sz="2300" u="none" cap="none" strike="noStrike">
                <a:solidFill>
                  <a:schemeClr val="dk1"/>
                </a:solidFill>
                <a:latin typeface="Arial"/>
                <a:ea typeface="Arial"/>
                <a:cs typeface="Arial"/>
                <a:sym typeface="Arial"/>
              </a:rPr>
              <a:t>FAQs tab</a:t>
            </a:r>
            <a:endParaRPr b="0" i="0" sz="1400" u="none" cap="none" strike="noStrike">
              <a:solidFill>
                <a:srgbClr val="000000"/>
              </a:solidFill>
              <a:latin typeface="Arial"/>
              <a:ea typeface="Arial"/>
              <a:cs typeface="Arial"/>
              <a:sym typeface="Arial"/>
            </a:endParaRPr>
          </a:p>
        </p:txBody>
      </p:sp>
      <p:sp>
        <p:nvSpPr>
          <p:cNvPr id="944" name="Google Shape;944;g3c2f736c8a3_0_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latin typeface="Arial"/>
                <a:ea typeface="Arial"/>
                <a:cs typeface="Arial"/>
                <a:sym typeface="Arial"/>
              </a:rPr>
              <a:t>Reminders</a:t>
            </a:r>
            <a:endParaRPr>
              <a:latin typeface="Arial"/>
              <a:ea typeface="Arial"/>
              <a:cs typeface="Arial"/>
              <a:sym typeface="Arial"/>
            </a:endParaRPr>
          </a:p>
        </p:txBody>
      </p:sp>
      <p:sp>
        <p:nvSpPr>
          <p:cNvPr id="945" name="Google Shape;945;g3c2f736c8a3_0_1"/>
          <p:cNvSpPr/>
          <p:nvPr/>
        </p:nvSpPr>
        <p:spPr>
          <a:xfrm>
            <a:off x="638888" y="4853179"/>
            <a:ext cx="429900" cy="398100"/>
          </a:xfrm>
          <a:prstGeom prst="rect">
            <a:avLst/>
          </a:prstGeom>
          <a:blipFill rotWithShape="1">
            <a:blip r:embed="rId4">
              <a:alphaModFix/>
            </a:blip>
            <a:stretch>
              <a:fillRect b="0" l="0" r="0" t="0"/>
            </a:stretch>
          </a:blipFill>
          <a:ln cap="flat" cmpd="sng" w="19050">
            <a:solidFill>
              <a:schemeClr val="lt1"/>
            </a:solidFill>
            <a:prstDash val="solid"/>
            <a:miter lim="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49" name="Shape 949"/>
        <p:cNvGrpSpPr/>
        <p:nvPr/>
      </p:nvGrpSpPr>
      <p:grpSpPr>
        <a:xfrm>
          <a:off x="0" y="0"/>
          <a:ext cx="0" cy="0"/>
          <a:chOff x="0" y="0"/>
          <a:chExt cx="0" cy="0"/>
        </a:xfrm>
      </p:grpSpPr>
      <p:sp>
        <p:nvSpPr>
          <p:cNvPr id="950" name="Google Shape;950;g3c2f736c8a3_0_1088"/>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51" name="Google Shape;951;g3c2f736c8a3_0_1088"/>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952" name="Google Shape;952;g3c2f736c8a3_0_1088"/>
          <p:cNvGrpSpPr/>
          <p:nvPr/>
        </p:nvGrpSpPr>
        <p:grpSpPr>
          <a:xfrm>
            <a:off x="1303402" y="3985"/>
            <a:ext cx="9772765" cy="6858000"/>
            <a:chOff x="1303402" y="3985"/>
            <a:chExt cx="9772765" cy="6858000"/>
          </a:xfrm>
        </p:grpSpPr>
        <p:sp>
          <p:nvSpPr>
            <p:cNvPr id="953" name="Google Shape;953;g3c2f736c8a3_0_1088"/>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54" name="Google Shape;954;g3c2f736c8a3_0_1088"/>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55" name="Google Shape;955;g3c2f736c8a3_0_1088"/>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56" name="Google Shape;956;g3c2f736c8a3_0_1088"/>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57" name="Google Shape;957;g3c2f736c8a3_0_1088"/>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58" name="Google Shape;958;g3c2f736c8a3_0_1088"/>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59" name="Google Shape;959;g3c2f736c8a3_0_1088"/>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960" name="Google Shape;960;g3c2f736c8a3_0_1088"/>
          <p:cNvSpPr txBox="1"/>
          <p:nvPr>
            <p:ph type="ctrTitle"/>
          </p:nvPr>
        </p:nvSpPr>
        <p:spPr>
          <a:xfrm>
            <a:off x="2786100" y="308275"/>
            <a:ext cx="6619500" cy="43167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Thank you!</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rPr b="1" lang="en-US" sz="4400" u="sng">
                <a:solidFill>
                  <a:schemeClr val="hlink"/>
                </a:solidFill>
                <a:latin typeface="Arial"/>
                <a:ea typeface="Arial"/>
                <a:cs typeface="Arial"/>
                <a:sym typeface="Arial"/>
                <a:hlinkClick r:id="rId3"/>
              </a:rPr>
              <a:t>kesett.org</a:t>
            </a:r>
            <a:r>
              <a:rPr b="1" lang="en-US" sz="4400">
                <a:latin typeface="Arial"/>
                <a:ea typeface="Arial"/>
                <a:cs typeface="Arial"/>
                <a:sym typeface="Arial"/>
              </a:rPr>
              <a:t> </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961" name="Google Shape;961;g3c2f736c8a3_0_1088"/>
          <p:cNvSpPr txBox="1"/>
          <p:nvPr>
            <p:ph idx="1" type="subTitle"/>
          </p:nvPr>
        </p:nvSpPr>
        <p:spPr>
          <a:xfrm>
            <a:off x="3215400" y="5168425"/>
            <a:ext cx="5760900" cy="1248600"/>
          </a:xfrm>
          <a:prstGeom prst="rect">
            <a:avLst/>
          </a:prstGeom>
          <a:noFill/>
          <a:ln>
            <a:noFill/>
          </a:ln>
        </p:spPr>
        <p:txBody>
          <a:bodyPr anchorCtr="0" anchor="t" bIns="45700" lIns="91425" spcFirstLastPara="1" rIns="91425" wrap="square" tIns="45700">
            <a:normAutofit/>
          </a:bodyPr>
          <a:lstStyle/>
          <a:p>
            <a:pPr indent="0" lvl="0" marL="0" rtl="0" algn="ctr">
              <a:lnSpc>
                <a:spcPct val="115000"/>
              </a:lnSpc>
              <a:spcBef>
                <a:spcPts val="0"/>
              </a:spcBef>
              <a:spcAft>
                <a:spcPts val="0"/>
              </a:spcAft>
              <a:buClr>
                <a:schemeClr val="dk2"/>
              </a:buClr>
              <a:buSzPts val="2400"/>
              <a:buNone/>
            </a:pPr>
            <a:r>
              <a:rPr lang="en-US"/>
              <a:t>Next All-site call: Friday, </a:t>
            </a:r>
            <a:r>
              <a:rPr lang="en-US">
                <a:extLst>
                  <a:ext uri="http://customooxmlschemas.google.com/">
                    <go:slidesCustomData xmlns:go="http://customooxmlschemas.google.com/" textRoundtripDataId="0"/>
                  </a:ext>
                </a:extLst>
              </a:rPr>
              <a:t>October 2</a:t>
            </a:r>
            <a:endParaRPr/>
          </a:p>
          <a:p>
            <a:pPr indent="0" lvl="0" marL="0" rtl="0" algn="ctr">
              <a:lnSpc>
                <a:spcPct val="90000"/>
              </a:lnSpc>
              <a:spcBef>
                <a:spcPts val="0"/>
              </a:spcBef>
              <a:spcAft>
                <a:spcPts val="0"/>
              </a:spcAft>
              <a:buClr>
                <a:schemeClr val="dk2"/>
              </a:buClr>
              <a:buSzPts val="2400"/>
              <a:buNone/>
            </a:pPr>
            <a:r>
              <a:rPr lang="en-US"/>
              <a:t>New Invitation </a:t>
            </a:r>
            <a:r>
              <a:rPr lang="en-US"/>
              <a:t>going out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960"/>
                                        </p:tgtEl>
                                        <p:attrNameLst>
                                          <p:attrName>style.visibility</p:attrName>
                                        </p:attrNameLst>
                                      </p:cBhvr>
                                      <p:to>
                                        <p:strVal val="visible"/>
                                      </p:to>
                                    </p:set>
                                    <p:animEffect filter="fade" transition="in">
                                      <p:cBhvr>
                                        <p:cTn dur="1000"/>
                                        <p:tgtEl>
                                          <p:spTgt spid="960"/>
                                        </p:tgtEl>
                                      </p:cBhvr>
                                    </p:animEffect>
                                  </p:childTnLst>
                                </p:cTn>
                              </p:par>
                              <p:par>
                                <p:cTn fill="hold" nodeType="withEffect" presetClass="entr" presetID="10" presetSubtype="0">
                                  <p:stCondLst>
                                    <p:cond delay="1000"/>
                                  </p:stCondLst>
                                  <p:childTnLst>
                                    <p:set>
                                      <p:cBhvr>
                                        <p:cTn dur="1" fill="hold">
                                          <p:stCondLst>
                                            <p:cond delay="0"/>
                                          </p:stCondLst>
                                        </p:cTn>
                                        <p:tgtEl>
                                          <p:spTgt spid="961">
                                            <p:txEl>
                                              <p:pRg end="0" st="0"/>
                                            </p:txEl>
                                          </p:spTgt>
                                        </p:tgtEl>
                                        <p:attrNameLst>
                                          <p:attrName>style.visibility</p:attrName>
                                        </p:attrNameLst>
                                      </p:cBhvr>
                                      <p:to>
                                        <p:strVal val="visible"/>
                                      </p:to>
                                    </p:set>
                                    <p:animEffect filter="fade" transition="in">
                                      <p:cBhvr>
                                        <p:cTn dur="1000"/>
                                        <p:tgtEl>
                                          <p:spTgt spid="961">
                                            <p:txEl>
                                              <p:pRg end="0" st="0"/>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961">
                                            <p:txEl>
                                              <p:pRg end="1" st="1"/>
                                            </p:txEl>
                                          </p:spTgt>
                                        </p:tgtEl>
                                        <p:attrNameLst>
                                          <p:attrName>style.visibility</p:attrName>
                                        </p:attrNameLst>
                                      </p:cBhvr>
                                      <p:to>
                                        <p:strVal val="visible"/>
                                      </p:to>
                                    </p:set>
                                    <p:animEffect filter="fade" transition="in">
                                      <p:cBhvr>
                                        <p:cTn dur="1000"/>
                                        <p:tgtEl>
                                          <p:spTgt spid="961">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5" name="Shape 965"/>
        <p:cNvGrpSpPr/>
        <p:nvPr/>
      </p:nvGrpSpPr>
      <p:grpSpPr>
        <a:xfrm>
          <a:off x="0" y="0"/>
          <a:ext cx="0" cy="0"/>
          <a:chOff x="0" y="0"/>
          <a:chExt cx="0" cy="0"/>
        </a:xfrm>
      </p:grpSpPr>
      <p:sp>
        <p:nvSpPr>
          <p:cNvPr id="966" name="Google Shape;966;p13"/>
          <p:cNvSpPr txBox="1"/>
          <p:nvPr/>
        </p:nvSpPr>
        <p:spPr>
          <a:xfrm>
            <a:off x="1731523" y="2505670"/>
            <a:ext cx="8472792" cy="9233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en-US" sz="5400" u="none" cap="none" strike="noStrike">
                <a:solidFill>
                  <a:schemeClr val="dk1"/>
                </a:solidFill>
                <a:latin typeface="Arial"/>
                <a:ea typeface="Arial"/>
                <a:cs typeface="Arial"/>
                <a:sym typeface="Arial"/>
              </a:rPr>
              <a:t>Enrollment Video</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970" name="Shape 970"/>
        <p:cNvGrpSpPr/>
        <p:nvPr/>
      </p:nvGrpSpPr>
      <p:grpSpPr>
        <a:xfrm>
          <a:off x="0" y="0"/>
          <a:ext cx="0" cy="0"/>
          <a:chOff x="0" y="0"/>
          <a:chExt cx="0" cy="0"/>
        </a:xfrm>
      </p:grpSpPr>
      <p:sp>
        <p:nvSpPr>
          <p:cNvPr id="971" name="Google Shape;971;g3d422ecfddc_0_42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72" name="Google Shape;972;g3d422ecfddc_0_420"/>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973" name="Google Shape;973;g3d422ecfddc_0_420"/>
          <p:cNvGrpSpPr/>
          <p:nvPr/>
        </p:nvGrpSpPr>
        <p:grpSpPr>
          <a:xfrm>
            <a:off x="1303402" y="3985"/>
            <a:ext cx="9772765" cy="6858000"/>
            <a:chOff x="1303402" y="3985"/>
            <a:chExt cx="9772765" cy="6858000"/>
          </a:xfrm>
        </p:grpSpPr>
        <p:sp>
          <p:nvSpPr>
            <p:cNvPr id="974" name="Google Shape;974;g3d422ecfddc_0_42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75" name="Google Shape;975;g3d422ecfddc_0_42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76" name="Google Shape;976;g3d422ecfddc_0_42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77" name="Google Shape;977;g3d422ecfddc_0_42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78" name="Google Shape;978;g3d422ecfddc_0_42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79" name="Google Shape;979;g3d422ecfddc_0_42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80" name="Google Shape;980;g3d422ecfddc_0_42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981" name="Google Shape;981;g3d422ecfddc_0_420"/>
          <p:cNvSpPr txBox="1"/>
          <p:nvPr>
            <p:ph type="ctrTitle"/>
          </p:nvPr>
        </p:nvSpPr>
        <p:spPr>
          <a:xfrm>
            <a:off x="3215400" y="2217701"/>
            <a:ext cx="5760900" cy="19113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36735"/>
              <a:buFont typeface="Arial"/>
              <a:buNone/>
            </a:pPr>
            <a:r>
              <a:rPr b="1" lang="en-US" sz="4900">
                <a:latin typeface="Arial"/>
                <a:ea typeface="Arial"/>
                <a:cs typeface="Arial"/>
                <a:sym typeface="Arial"/>
              </a:rPr>
              <a:t>Training: </a:t>
            </a:r>
            <a:endParaRPr b="1" sz="4900">
              <a:latin typeface="Arial"/>
              <a:ea typeface="Arial"/>
              <a:cs typeface="Arial"/>
              <a:sym typeface="Arial"/>
            </a:endParaRPr>
          </a:p>
          <a:p>
            <a:pPr indent="0" lvl="0" marL="0" rtl="0" algn="ctr">
              <a:lnSpc>
                <a:spcPct val="90000"/>
              </a:lnSpc>
              <a:spcBef>
                <a:spcPts val="0"/>
              </a:spcBef>
              <a:spcAft>
                <a:spcPts val="0"/>
              </a:spcAft>
              <a:buClr>
                <a:schemeClr val="dk1"/>
              </a:buClr>
              <a:buSzPct val="36735"/>
              <a:buFont typeface="Arial"/>
              <a:buNone/>
            </a:pPr>
            <a:r>
              <a:rPr b="1" lang="en-US" sz="4900">
                <a:latin typeface="Arial"/>
                <a:ea typeface="Arial"/>
                <a:cs typeface="Arial"/>
                <a:sym typeface="Arial"/>
              </a:rPr>
              <a:t>Study Team &amp; Clinical Team</a:t>
            </a:r>
            <a:endParaRPr b="1" sz="4900">
              <a:latin typeface="Arial"/>
              <a:ea typeface="Arial"/>
              <a:cs typeface="Arial"/>
              <a:sym typeface="Arial"/>
            </a:endParaRPr>
          </a:p>
          <a:p>
            <a:pPr indent="0" lvl="0" marL="0" rtl="0" algn="l">
              <a:lnSpc>
                <a:spcPct val="90000"/>
              </a:lnSpc>
              <a:spcBef>
                <a:spcPts val="0"/>
              </a:spcBef>
              <a:spcAft>
                <a:spcPts val="0"/>
              </a:spcAft>
              <a:buClr>
                <a:schemeClr val="dk1"/>
              </a:buClr>
              <a:buSzPct val="40909"/>
              <a:buFont typeface="Arial"/>
              <a:buNone/>
            </a:pPr>
            <a:r>
              <a:t/>
            </a:r>
            <a:endParaRPr b="1" sz="4400">
              <a:latin typeface="Arial"/>
              <a:ea typeface="Arial"/>
              <a:cs typeface="Arial"/>
              <a:sym typeface="Arial"/>
            </a:endParaRPr>
          </a:p>
        </p:txBody>
      </p:sp>
      <p:sp>
        <p:nvSpPr>
          <p:cNvPr id="982" name="Google Shape;982;g3d422ecfddc_0_420"/>
          <p:cNvSpPr txBox="1"/>
          <p:nvPr>
            <p:ph idx="1" type="subTitle"/>
          </p:nvPr>
        </p:nvSpPr>
        <p:spPr>
          <a:xfrm>
            <a:off x="3215729" y="429020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Megan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981"/>
                                        </p:tgtEl>
                                        <p:attrNameLst>
                                          <p:attrName>style.visibility</p:attrName>
                                        </p:attrNameLst>
                                      </p:cBhvr>
                                      <p:to>
                                        <p:strVal val="visible"/>
                                      </p:to>
                                    </p:set>
                                    <p:animEffect filter="fade" transition="in">
                                      <p:cBhvr>
                                        <p:cTn dur="1000"/>
                                        <p:tgtEl>
                                          <p:spTgt spid="981"/>
                                        </p:tgtEl>
                                      </p:cBhvr>
                                    </p:animEffect>
                                  </p:childTnLst>
                                </p:cTn>
                              </p:par>
                              <p:par>
                                <p:cTn fill="hold" nodeType="withEffect" presetClass="entr" presetID="10" presetSubtype="0">
                                  <p:stCondLst>
                                    <p:cond delay="1000"/>
                                  </p:stCondLst>
                                  <p:childTnLst>
                                    <p:set>
                                      <p:cBhvr>
                                        <p:cTn dur="1" fill="hold">
                                          <p:stCondLst>
                                            <p:cond delay="0"/>
                                          </p:stCondLst>
                                        </p:cTn>
                                        <p:tgtEl>
                                          <p:spTgt spid="982">
                                            <p:txEl>
                                              <p:pRg end="0" st="0"/>
                                            </p:txEl>
                                          </p:spTgt>
                                        </p:tgtEl>
                                        <p:attrNameLst>
                                          <p:attrName>style.visibility</p:attrName>
                                        </p:attrNameLst>
                                      </p:cBhvr>
                                      <p:to>
                                        <p:strVal val="visible"/>
                                      </p:to>
                                    </p:set>
                                    <p:animEffect filter="fade" transition="in">
                                      <p:cBhvr>
                                        <p:cTn dur="1000"/>
                                        <p:tgtEl>
                                          <p:spTgt spid="982">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86" name="Shape 986"/>
        <p:cNvGrpSpPr/>
        <p:nvPr/>
      </p:nvGrpSpPr>
      <p:grpSpPr>
        <a:xfrm>
          <a:off x="0" y="0"/>
          <a:ext cx="0" cy="0"/>
          <a:chOff x="0" y="0"/>
          <a:chExt cx="0" cy="0"/>
        </a:xfrm>
      </p:grpSpPr>
      <p:pic>
        <p:nvPicPr>
          <p:cNvPr descr="http://www.buffalo.edu/ubreporter/archive/2011_09_22/images/BehlingSimulation.jpg" id="987" name="Google Shape;987;g3d422ecfddc_0_793"/>
          <p:cNvPicPr preferRelativeResize="0"/>
          <p:nvPr/>
        </p:nvPicPr>
        <p:blipFill rotWithShape="1">
          <a:blip r:embed="rId3">
            <a:alphaModFix amt="30000"/>
          </a:blip>
          <a:srcRect b="5282" l="5447" r="5545" t="10209"/>
          <a:stretch/>
        </p:blipFill>
        <p:spPr>
          <a:xfrm>
            <a:off x="0" y="0"/>
            <a:ext cx="12192000" cy="6858000"/>
          </a:xfrm>
          <a:prstGeom prst="rect">
            <a:avLst/>
          </a:prstGeom>
          <a:solidFill>
            <a:schemeClr val="lt1">
              <a:alpha val="78039"/>
            </a:schemeClr>
          </a:solidFill>
          <a:ln>
            <a:noFill/>
          </a:ln>
        </p:spPr>
      </p:pic>
      <p:sp>
        <p:nvSpPr>
          <p:cNvPr id="988" name="Google Shape;988;g3d422ecfddc_0_793"/>
          <p:cNvSpPr txBox="1"/>
          <p:nvPr>
            <p:ph type="title"/>
          </p:nvPr>
        </p:nvSpPr>
        <p:spPr>
          <a:xfrm>
            <a:off x="0" y="588200"/>
            <a:ext cx="12192000" cy="838500"/>
          </a:xfrm>
          <a:prstGeom prst="rect">
            <a:avLst/>
          </a:prstGeom>
          <a:noFill/>
          <a:ln>
            <a:noFill/>
          </a:ln>
        </p:spPr>
        <p:txBody>
          <a:bodyPr anchorCtr="0" anchor="ctr" bIns="60925" lIns="121900" spcFirstLastPara="1" rIns="121900" wrap="square" tIns="60925">
            <a:normAutofit/>
          </a:bodyPr>
          <a:lstStyle/>
          <a:p>
            <a:pPr indent="0" lvl="0" marL="0" rtl="0" algn="l">
              <a:lnSpc>
                <a:spcPct val="90000"/>
              </a:lnSpc>
              <a:spcBef>
                <a:spcPts val="0"/>
              </a:spcBef>
              <a:spcAft>
                <a:spcPts val="0"/>
              </a:spcAft>
              <a:buClr>
                <a:schemeClr val="dk1"/>
              </a:buClr>
              <a:buSzPts val="7300"/>
              <a:buFont typeface="Play"/>
              <a:buNone/>
            </a:pPr>
            <a:r>
              <a:rPr lang="en-US">
                <a:latin typeface="Arial"/>
                <a:ea typeface="Arial"/>
                <a:cs typeface="Arial"/>
                <a:sym typeface="Arial"/>
              </a:rPr>
              <a:t>Educate, monitor, re-educate</a:t>
            </a:r>
            <a:endParaRPr>
              <a:latin typeface="Arial"/>
              <a:ea typeface="Arial"/>
              <a:cs typeface="Arial"/>
              <a:sym typeface="Arial"/>
            </a:endParaRPr>
          </a:p>
        </p:txBody>
      </p:sp>
      <p:sp>
        <p:nvSpPr>
          <p:cNvPr id="989" name="Google Shape;989;g3d422ecfddc_0_793"/>
          <p:cNvSpPr txBox="1"/>
          <p:nvPr>
            <p:ph idx="1" type="body"/>
          </p:nvPr>
        </p:nvSpPr>
        <p:spPr>
          <a:xfrm>
            <a:off x="417067" y="2034667"/>
            <a:ext cx="6766500" cy="4526100"/>
          </a:xfrm>
          <a:prstGeom prst="rect">
            <a:avLst/>
          </a:prstGeom>
          <a:noFill/>
          <a:ln>
            <a:noFill/>
          </a:ln>
        </p:spPr>
        <p:txBody>
          <a:bodyPr anchorCtr="0" anchor="t" bIns="60925" lIns="121900" spcFirstLastPara="1" rIns="121900" wrap="square" tIns="60925">
            <a:normAutofit/>
          </a:bodyPr>
          <a:lstStyle/>
          <a:p>
            <a:pPr indent="0" lvl="0" marL="0" rtl="0" algn="l">
              <a:lnSpc>
                <a:spcPct val="90000"/>
              </a:lnSpc>
              <a:spcBef>
                <a:spcPts val="0"/>
              </a:spcBef>
              <a:spcAft>
                <a:spcPts val="0"/>
              </a:spcAft>
              <a:buClr>
                <a:schemeClr val="dk1"/>
              </a:buClr>
              <a:buSzPts val="3200"/>
              <a:buNone/>
            </a:pPr>
            <a:r>
              <a:rPr lang="en-US"/>
              <a:t>Change of shift</a:t>
            </a:r>
            <a:endParaRPr/>
          </a:p>
          <a:p>
            <a:pPr indent="0" lvl="0" marL="0" rtl="0" algn="l">
              <a:lnSpc>
                <a:spcPct val="90000"/>
              </a:lnSpc>
              <a:spcBef>
                <a:spcPts val="853"/>
              </a:spcBef>
              <a:spcAft>
                <a:spcPts val="0"/>
              </a:spcAft>
              <a:buClr>
                <a:schemeClr val="dk1"/>
              </a:buClr>
              <a:buSzPts val="3200"/>
              <a:buNone/>
            </a:pPr>
            <a:r>
              <a:t/>
            </a:r>
            <a:endParaRPr/>
          </a:p>
          <a:p>
            <a:pPr indent="0" lvl="0" marL="0" rtl="0" algn="l">
              <a:lnSpc>
                <a:spcPct val="90000"/>
              </a:lnSpc>
              <a:spcBef>
                <a:spcPts val="853"/>
              </a:spcBef>
              <a:spcAft>
                <a:spcPts val="0"/>
              </a:spcAft>
              <a:buClr>
                <a:schemeClr val="dk1"/>
              </a:buClr>
              <a:buSzPts val="3200"/>
              <a:buNone/>
            </a:pPr>
            <a:r>
              <a:rPr lang="en-US"/>
              <a:t>Simulated mock enrollments</a:t>
            </a:r>
            <a:endParaRPr/>
          </a:p>
          <a:p>
            <a:pPr indent="0" lvl="0" marL="0" rtl="0" algn="l">
              <a:lnSpc>
                <a:spcPct val="90000"/>
              </a:lnSpc>
              <a:spcBef>
                <a:spcPts val="853"/>
              </a:spcBef>
              <a:spcAft>
                <a:spcPts val="0"/>
              </a:spcAft>
              <a:buClr>
                <a:schemeClr val="dk1"/>
              </a:buClr>
              <a:buSzPts val="3200"/>
              <a:buNone/>
            </a:pPr>
            <a:r>
              <a:t/>
            </a:r>
            <a:endParaRPr/>
          </a:p>
          <a:p>
            <a:pPr indent="0" lvl="0" marL="0" rtl="0" algn="l">
              <a:lnSpc>
                <a:spcPct val="90000"/>
              </a:lnSpc>
              <a:spcBef>
                <a:spcPts val="853"/>
              </a:spcBef>
              <a:spcAft>
                <a:spcPts val="0"/>
              </a:spcAft>
              <a:buClr>
                <a:schemeClr val="dk1"/>
              </a:buClr>
              <a:buSzPts val="3200"/>
              <a:buNone/>
            </a:pPr>
            <a:r>
              <a:rPr lang="en-US"/>
              <a:t>Academic “detailing”</a:t>
            </a:r>
            <a:endParaRPr/>
          </a:p>
          <a:p>
            <a:pPr indent="0" lvl="0" marL="0" rtl="0" algn="l">
              <a:lnSpc>
                <a:spcPct val="90000"/>
              </a:lnSpc>
              <a:spcBef>
                <a:spcPts val="853"/>
              </a:spcBef>
              <a:spcAft>
                <a:spcPts val="1600"/>
              </a:spcAft>
              <a:buClr>
                <a:schemeClr val="dk1"/>
              </a:buClr>
              <a:buSzPts val="3200"/>
              <a:buNone/>
            </a:pPr>
            <a:r>
              <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93" name="Shape 993"/>
        <p:cNvGrpSpPr/>
        <p:nvPr/>
      </p:nvGrpSpPr>
      <p:grpSpPr>
        <a:xfrm>
          <a:off x="0" y="0"/>
          <a:ext cx="0" cy="0"/>
          <a:chOff x="0" y="0"/>
          <a:chExt cx="0" cy="0"/>
        </a:xfrm>
      </p:grpSpPr>
      <p:sp>
        <p:nvSpPr>
          <p:cNvPr id="994" name="Google Shape;994;g3ccf2f72d4a_1_203"/>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Resources Available</a:t>
            </a:r>
            <a:endParaRPr b="1">
              <a:solidFill>
                <a:srgbClr val="743192"/>
              </a:solidFill>
              <a:latin typeface="Arial"/>
              <a:ea typeface="Arial"/>
              <a:cs typeface="Arial"/>
              <a:sym typeface="Arial"/>
            </a:endParaRPr>
          </a:p>
        </p:txBody>
      </p:sp>
      <p:sp>
        <p:nvSpPr>
          <p:cNvPr id="995" name="Google Shape;995;g3ccf2f72d4a_1_203"/>
          <p:cNvSpPr txBox="1"/>
          <p:nvPr>
            <p:ph idx="1" type="body"/>
          </p:nvPr>
        </p:nvSpPr>
        <p:spPr>
          <a:xfrm>
            <a:off x="838200" y="1624550"/>
            <a:ext cx="10515600" cy="4586400"/>
          </a:xfrm>
          <a:prstGeom prst="rect">
            <a:avLst/>
          </a:prstGeom>
          <a:noFill/>
          <a:ln>
            <a:noFill/>
          </a:ln>
        </p:spPr>
        <p:txBody>
          <a:bodyPr anchorCtr="0" anchor="t" bIns="45700" lIns="91425" spcFirstLastPara="1" rIns="91425" wrap="square" tIns="45700">
            <a:normAutofit/>
          </a:bodyPr>
          <a:lstStyle/>
          <a:p>
            <a:pPr indent="-368300" lvl="0" marL="457200" rtl="0" algn="l">
              <a:lnSpc>
                <a:spcPct val="115000"/>
              </a:lnSpc>
              <a:spcBef>
                <a:spcPts val="1000"/>
              </a:spcBef>
              <a:spcAft>
                <a:spcPts val="0"/>
              </a:spcAft>
              <a:buSzPts val="2200"/>
              <a:buChar char="●"/>
            </a:pPr>
            <a:r>
              <a:rPr i="1" lang="en-US" sz="3200" u="sng">
                <a:solidFill>
                  <a:schemeClr val="hlink"/>
                </a:solidFill>
                <a:hlinkClick r:id="rId3"/>
              </a:rPr>
              <a:t>Kesett.org</a:t>
            </a:r>
            <a:r>
              <a:rPr i="1" lang="en-US" sz="3200"/>
              <a:t> &gt; Education &amp; Training tab</a:t>
            </a:r>
            <a:endParaRPr i="1" sz="3200"/>
          </a:p>
          <a:p>
            <a:pPr indent="-368300" lvl="1" marL="914400" rtl="0" algn="l">
              <a:lnSpc>
                <a:spcPct val="115000"/>
              </a:lnSpc>
              <a:spcBef>
                <a:spcPts val="0"/>
              </a:spcBef>
              <a:spcAft>
                <a:spcPts val="0"/>
              </a:spcAft>
              <a:buSzPts val="2200"/>
              <a:buChar char="○"/>
            </a:pPr>
            <a:r>
              <a:rPr lang="en-US" sz="2800"/>
              <a:t>Enrollment video</a:t>
            </a:r>
            <a:endParaRPr sz="2800"/>
          </a:p>
          <a:p>
            <a:pPr indent="-368300" lvl="1" marL="914400" rtl="0" algn="l">
              <a:lnSpc>
                <a:spcPct val="115000"/>
              </a:lnSpc>
              <a:spcBef>
                <a:spcPts val="0"/>
              </a:spcBef>
              <a:spcAft>
                <a:spcPts val="0"/>
              </a:spcAft>
              <a:buSzPts val="2200"/>
              <a:buChar char="○"/>
            </a:pPr>
            <a:r>
              <a:rPr lang="en-US" sz="2800"/>
              <a:t>Clinical team slide deck</a:t>
            </a:r>
            <a:endParaRPr sz="2800"/>
          </a:p>
          <a:p>
            <a:pPr indent="-368300" lvl="1" marL="914400" rtl="0" algn="l">
              <a:lnSpc>
                <a:spcPct val="115000"/>
              </a:lnSpc>
              <a:spcBef>
                <a:spcPts val="0"/>
              </a:spcBef>
              <a:spcAft>
                <a:spcPts val="0"/>
              </a:spcAft>
              <a:buSzPts val="2200"/>
              <a:buChar char="○"/>
            </a:pPr>
            <a:r>
              <a:rPr lang="en-US" sz="2800"/>
              <a:t>Safety of ketamine video </a:t>
            </a:r>
            <a:endParaRPr sz="2800"/>
          </a:p>
          <a:p>
            <a:pPr indent="-368300" lvl="1" marL="914400" rtl="0" algn="l">
              <a:lnSpc>
                <a:spcPct val="115000"/>
              </a:lnSpc>
              <a:spcBef>
                <a:spcPts val="0"/>
              </a:spcBef>
              <a:spcAft>
                <a:spcPts val="0"/>
              </a:spcAft>
              <a:buSzPts val="2200"/>
              <a:buChar char="○"/>
            </a:pPr>
            <a:r>
              <a:rPr lang="en-US" sz="2800"/>
              <a:t>IM videos</a:t>
            </a:r>
            <a:endParaRPr sz="2800"/>
          </a:p>
          <a:p>
            <a:pPr indent="-368300" lvl="1" marL="914400" rtl="0" algn="l">
              <a:lnSpc>
                <a:spcPct val="115000"/>
              </a:lnSpc>
              <a:spcBef>
                <a:spcPts val="0"/>
              </a:spcBef>
              <a:spcAft>
                <a:spcPts val="0"/>
              </a:spcAft>
              <a:buSzPts val="2200"/>
              <a:buChar char="○"/>
            </a:pPr>
            <a:r>
              <a:rPr lang="en-US" sz="2800"/>
              <a:t>Ceribell training videos</a:t>
            </a:r>
            <a:endParaRPr sz="2800"/>
          </a:p>
        </p:txBody>
      </p:sp>
      <p:pic>
        <p:nvPicPr>
          <p:cNvPr descr="A close-up of a logo&#10;&#10;AI-generated content may be incorrect." id="996" name="Google Shape;996;g3ccf2f72d4a_1_203"/>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00" name="Shape 1000"/>
        <p:cNvGrpSpPr/>
        <p:nvPr/>
      </p:nvGrpSpPr>
      <p:grpSpPr>
        <a:xfrm>
          <a:off x="0" y="0"/>
          <a:ext cx="0" cy="0"/>
          <a:chOff x="0" y="0"/>
          <a:chExt cx="0" cy="0"/>
        </a:xfrm>
      </p:grpSpPr>
      <p:sp>
        <p:nvSpPr>
          <p:cNvPr id="1001" name="Google Shape;1001;g3ccf2f72d4a_1_221"/>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Suggested methods</a:t>
            </a:r>
            <a:endParaRPr b="1">
              <a:solidFill>
                <a:srgbClr val="743192"/>
              </a:solidFill>
              <a:latin typeface="Arial"/>
              <a:ea typeface="Arial"/>
              <a:cs typeface="Arial"/>
              <a:sym typeface="Arial"/>
            </a:endParaRPr>
          </a:p>
        </p:txBody>
      </p:sp>
      <p:sp>
        <p:nvSpPr>
          <p:cNvPr id="1002" name="Google Shape;1002;g3ccf2f72d4a_1_221"/>
          <p:cNvSpPr txBox="1"/>
          <p:nvPr>
            <p:ph idx="1" type="body"/>
          </p:nvPr>
        </p:nvSpPr>
        <p:spPr>
          <a:xfrm>
            <a:off x="838200" y="1624550"/>
            <a:ext cx="10515600" cy="45864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1000"/>
              </a:spcBef>
              <a:spcAft>
                <a:spcPts val="0"/>
              </a:spcAft>
              <a:buSzPts val="1800"/>
              <a:buChar char="●"/>
            </a:pPr>
            <a:r>
              <a:rPr lang="en-US"/>
              <a:t>Faculty meetings</a:t>
            </a:r>
            <a:endParaRPr/>
          </a:p>
          <a:p>
            <a:pPr indent="-342900" lvl="0" marL="457200" rtl="0" algn="l">
              <a:lnSpc>
                <a:spcPct val="115000"/>
              </a:lnSpc>
              <a:spcBef>
                <a:spcPts val="0"/>
              </a:spcBef>
              <a:spcAft>
                <a:spcPts val="0"/>
              </a:spcAft>
              <a:buSzPts val="1800"/>
              <a:buChar char="●"/>
            </a:pPr>
            <a:r>
              <a:rPr lang="en-US"/>
              <a:t>Charge nurse meetings</a:t>
            </a:r>
            <a:endParaRPr/>
          </a:p>
          <a:p>
            <a:pPr indent="-342900" lvl="0" marL="457200" rtl="0" algn="l">
              <a:lnSpc>
                <a:spcPct val="115000"/>
              </a:lnSpc>
              <a:spcBef>
                <a:spcPts val="0"/>
              </a:spcBef>
              <a:spcAft>
                <a:spcPts val="0"/>
              </a:spcAft>
              <a:buSzPts val="1800"/>
              <a:buChar char="●"/>
            </a:pPr>
            <a:r>
              <a:rPr lang="en-US"/>
              <a:t>In-service meetings</a:t>
            </a:r>
            <a:endParaRPr/>
          </a:p>
          <a:p>
            <a:pPr indent="-342900" lvl="0" marL="457200" rtl="0" algn="l">
              <a:lnSpc>
                <a:spcPct val="115000"/>
              </a:lnSpc>
              <a:spcBef>
                <a:spcPts val="0"/>
              </a:spcBef>
              <a:spcAft>
                <a:spcPts val="0"/>
              </a:spcAft>
              <a:buSzPts val="1800"/>
              <a:buChar char="●"/>
            </a:pPr>
            <a:r>
              <a:rPr b="1" lang="en-US"/>
              <a:t>Mock enrollments/seizure codes</a:t>
            </a:r>
            <a:endParaRPr b="1"/>
          </a:p>
          <a:p>
            <a:pPr indent="-342900" lvl="0" marL="457200" rtl="0" algn="l">
              <a:lnSpc>
                <a:spcPct val="115000"/>
              </a:lnSpc>
              <a:spcBef>
                <a:spcPts val="0"/>
              </a:spcBef>
              <a:spcAft>
                <a:spcPts val="0"/>
              </a:spcAft>
              <a:buSzPts val="1800"/>
              <a:buChar char="●"/>
            </a:pPr>
            <a:r>
              <a:rPr lang="en-US"/>
              <a:t>Email </a:t>
            </a:r>
            <a:endParaRPr/>
          </a:p>
          <a:p>
            <a:pPr indent="-342900" lvl="0" marL="457200" rtl="0" algn="l">
              <a:lnSpc>
                <a:spcPct val="115000"/>
              </a:lnSpc>
              <a:spcBef>
                <a:spcPts val="0"/>
              </a:spcBef>
              <a:spcAft>
                <a:spcPts val="0"/>
              </a:spcAft>
              <a:buSzPts val="1800"/>
              <a:buChar char="●"/>
            </a:pPr>
            <a:r>
              <a:rPr lang="en-US"/>
              <a:t>Info sheets</a:t>
            </a:r>
            <a:endParaRPr/>
          </a:p>
        </p:txBody>
      </p:sp>
      <p:pic>
        <p:nvPicPr>
          <p:cNvPr descr="A close-up of a logo&#10;&#10;AI-generated content may be incorrect." id="1003" name="Google Shape;1003;g3ccf2f72d4a_1_22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07" name="Shape 1007"/>
        <p:cNvGrpSpPr/>
        <p:nvPr/>
      </p:nvGrpSpPr>
      <p:grpSpPr>
        <a:xfrm>
          <a:off x="0" y="0"/>
          <a:ext cx="0" cy="0"/>
          <a:chOff x="0" y="0"/>
          <a:chExt cx="0" cy="0"/>
        </a:xfrm>
      </p:grpSpPr>
      <p:pic>
        <p:nvPicPr>
          <p:cNvPr descr="A close-up of a logo&#10;&#10;AI-generated content may be incorrect." id="1008" name="Google Shape;1008;g3ccf2f72d4a_1_21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009" name="Google Shape;1009;g3ccf2f72d4a_1_215"/>
          <p:cNvSpPr txBox="1"/>
          <p:nvPr/>
        </p:nvSpPr>
        <p:spPr>
          <a:xfrm>
            <a:off x="403200" y="779700"/>
            <a:ext cx="10225800" cy="607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200"/>
              <a:buFont typeface="Arial"/>
              <a:buNone/>
            </a:pPr>
            <a:r>
              <a:rPr b="1" i="0" lang="en-US" sz="4200" u="sng" cap="none" strike="noStrike">
                <a:solidFill>
                  <a:srgbClr val="7030A0"/>
                </a:solidFill>
                <a:latin typeface="Arial"/>
                <a:ea typeface="Arial"/>
                <a:cs typeface="Arial"/>
                <a:sym typeface="Arial"/>
              </a:rPr>
              <a:t>Discussion: </a:t>
            </a:r>
            <a:endParaRPr b="1" i="0" sz="4200" u="sng" cap="none" strike="noStrike">
              <a:solidFill>
                <a:srgbClr val="7030A0"/>
              </a:solidFill>
              <a:latin typeface="Arial"/>
              <a:ea typeface="Arial"/>
              <a:cs typeface="Arial"/>
              <a:sym typeface="Arial"/>
            </a:endParaRPr>
          </a:p>
          <a:p>
            <a:pPr indent="-412750" lvl="0" marL="457200" marR="0" rtl="0" algn="l">
              <a:lnSpc>
                <a:spcPct val="100000"/>
              </a:lnSpc>
              <a:spcBef>
                <a:spcPts val="0"/>
              </a:spcBef>
              <a:spcAft>
                <a:spcPts val="0"/>
              </a:spcAft>
              <a:buClr>
                <a:schemeClr val="dk1"/>
              </a:buClr>
              <a:buSzPts val="3500"/>
              <a:buFont typeface="Arial"/>
              <a:buAutoNum type="arabicPeriod"/>
            </a:pPr>
            <a:r>
              <a:rPr b="0" i="0" lang="en-US" sz="3500" u="none" cap="none" strike="noStrike">
                <a:solidFill>
                  <a:schemeClr val="dk1"/>
                </a:solidFill>
                <a:latin typeface="Arial"/>
                <a:ea typeface="Arial"/>
                <a:cs typeface="Arial"/>
                <a:sym typeface="Arial"/>
              </a:rPr>
              <a:t>Experiences with mock enrollments?</a:t>
            </a:r>
            <a:endParaRPr b="0" i="0" sz="35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500"/>
              <a:buFont typeface="Arial"/>
              <a:buNone/>
            </a:pPr>
            <a:r>
              <a:t/>
            </a:r>
            <a:endParaRPr b="0" i="0" sz="3500" u="none" cap="none" strike="noStrike">
              <a:solidFill>
                <a:schemeClr val="dk1"/>
              </a:solidFill>
              <a:latin typeface="Arial"/>
              <a:ea typeface="Arial"/>
              <a:cs typeface="Arial"/>
              <a:sym typeface="Arial"/>
            </a:endParaRPr>
          </a:p>
          <a:p>
            <a:pPr indent="-412750" lvl="0" marL="457200" marR="0" rtl="0" algn="l">
              <a:lnSpc>
                <a:spcPct val="100000"/>
              </a:lnSpc>
              <a:spcBef>
                <a:spcPts val="0"/>
              </a:spcBef>
              <a:spcAft>
                <a:spcPts val="0"/>
              </a:spcAft>
              <a:buClr>
                <a:schemeClr val="dk1"/>
              </a:buClr>
              <a:buSzPts val="3500"/>
              <a:buFont typeface="Arial"/>
              <a:buAutoNum type="arabicPeriod"/>
            </a:pPr>
            <a:r>
              <a:rPr b="0" i="0" lang="en-US" sz="3500" u="none" cap="none" strike="noStrike">
                <a:solidFill>
                  <a:schemeClr val="dk1"/>
                </a:solidFill>
                <a:latin typeface="Arial"/>
                <a:ea typeface="Arial"/>
                <a:cs typeface="Arial"/>
                <a:sym typeface="Arial"/>
              </a:rPr>
              <a:t>What has worked well for clinical team trainings and/or Ceribell trainings at your site?</a:t>
            </a:r>
            <a:endParaRPr b="0" i="0" sz="35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3500"/>
              <a:buFont typeface="Arial"/>
              <a:buNone/>
            </a:pPr>
            <a:r>
              <a:t/>
            </a:r>
            <a:endParaRPr b="0" i="0" sz="3500" u="none" cap="none" strike="noStrike">
              <a:solidFill>
                <a:schemeClr val="dk1"/>
              </a:solidFill>
              <a:latin typeface="Arial"/>
              <a:ea typeface="Arial"/>
              <a:cs typeface="Arial"/>
              <a:sym typeface="Arial"/>
            </a:endParaRPr>
          </a:p>
          <a:p>
            <a:pPr indent="-412750" lvl="0" marL="457200" marR="0" rtl="0" algn="l">
              <a:lnSpc>
                <a:spcPct val="100000"/>
              </a:lnSpc>
              <a:spcBef>
                <a:spcPts val="0"/>
              </a:spcBef>
              <a:spcAft>
                <a:spcPts val="0"/>
              </a:spcAft>
              <a:buClr>
                <a:schemeClr val="dk1"/>
              </a:buClr>
              <a:buSzPts val="3500"/>
              <a:buFont typeface="Arial"/>
              <a:buAutoNum type="arabicPeriod"/>
            </a:pPr>
            <a:r>
              <a:rPr b="0" i="0" lang="en-US" sz="3500" u="none" cap="none" strike="noStrike">
                <a:solidFill>
                  <a:schemeClr val="dk1"/>
                </a:solidFill>
                <a:latin typeface="Arial"/>
                <a:ea typeface="Arial"/>
                <a:cs typeface="Arial"/>
                <a:sym typeface="Arial"/>
              </a:rPr>
              <a:t>What other resources would help?</a:t>
            </a:r>
            <a:endParaRPr b="0" i="0" sz="3500" u="none" cap="none" strike="noStrike">
              <a:solidFill>
                <a:schemeClr val="dk1"/>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013" name="Shape 1013"/>
        <p:cNvGrpSpPr/>
        <p:nvPr/>
      </p:nvGrpSpPr>
      <p:grpSpPr>
        <a:xfrm>
          <a:off x="0" y="0"/>
          <a:ext cx="0" cy="0"/>
          <a:chOff x="0" y="0"/>
          <a:chExt cx="0" cy="0"/>
        </a:xfrm>
      </p:grpSpPr>
      <p:sp>
        <p:nvSpPr>
          <p:cNvPr id="1014" name="Google Shape;1014;p2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15" name="Google Shape;1015;p29"/>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16" name="Google Shape;1016;p29"/>
          <p:cNvSpPr/>
          <p:nvPr/>
        </p:nvSpPr>
        <p:spPr>
          <a:xfrm flipH="1" rot="5400000">
            <a:off x="-1410084" y="1410082"/>
            <a:ext cx="6858000" cy="4037836"/>
          </a:xfrm>
          <a:prstGeom prst="rect">
            <a:avLst/>
          </a:prstGeom>
          <a:gradFill>
            <a:gsLst>
              <a:gs pos="0">
                <a:srgbClr val="000000"/>
              </a:gs>
              <a:gs pos="8000">
                <a:srgbClr val="000000"/>
              </a:gs>
              <a:gs pos="100000">
                <a:srgbClr val="864EA9"/>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17" name="Google Shape;1017;p29"/>
          <p:cNvSpPr/>
          <p:nvPr/>
        </p:nvSpPr>
        <p:spPr>
          <a:xfrm flipH="1" rot="5400000">
            <a:off x="-1410085" y="1420219"/>
            <a:ext cx="6857999" cy="4037839"/>
          </a:xfrm>
          <a:prstGeom prst="rect">
            <a:avLst/>
          </a:prstGeom>
          <a:gradFill>
            <a:gsLst>
              <a:gs pos="0">
                <a:srgbClr val="000000">
                  <a:alpha val="0"/>
                </a:srgbClr>
              </a:gs>
              <a:gs pos="99000">
                <a:srgbClr val="AD84C6">
                  <a:alpha val="45490"/>
                </a:srgbClr>
              </a:gs>
              <a:gs pos="100000">
                <a:srgbClr val="AD84C6">
                  <a:alpha val="45490"/>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18" name="Google Shape;1018;p29"/>
          <p:cNvSpPr/>
          <p:nvPr/>
        </p:nvSpPr>
        <p:spPr>
          <a:xfrm flipH="1" rot="5400000">
            <a:off x="767923" y="3588085"/>
            <a:ext cx="2501979" cy="4037841"/>
          </a:xfrm>
          <a:prstGeom prst="rect">
            <a:avLst/>
          </a:prstGeom>
          <a:gradFill>
            <a:gsLst>
              <a:gs pos="0">
                <a:srgbClr val="AD84C6">
                  <a:alpha val="28235"/>
                </a:srgbClr>
              </a:gs>
              <a:gs pos="2000">
                <a:srgbClr val="AD84C6">
                  <a:alpha val="28235"/>
                </a:srgbClr>
              </a:gs>
              <a:gs pos="100000">
                <a:srgbClr val="000000">
                  <a:alpha val="29412"/>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19" name="Google Shape;1019;p29"/>
          <p:cNvSpPr/>
          <p:nvPr/>
        </p:nvSpPr>
        <p:spPr>
          <a:xfrm rot="-964587">
            <a:off x="-501737" y="969718"/>
            <a:ext cx="3900357" cy="4178958"/>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3"/>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20" name="Google Shape;1020;p29"/>
          <p:cNvSpPr/>
          <p:nvPr/>
        </p:nvSpPr>
        <p:spPr>
          <a:xfrm flipH="1" rot="5400000">
            <a:off x="-1410093" y="1399943"/>
            <a:ext cx="6858003" cy="4037835"/>
          </a:xfrm>
          <a:prstGeom prst="rect">
            <a:avLst/>
          </a:prstGeom>
          <a:gradFill>
            <a:gsLst>
              <a:gs pos="0">
                <a:srgbClr val="000000">
                  <a:alpha val="0"/>
                </a:srgbClr>
              </a:gs>
              <a:gs pos="99000">
                <a:srgbClr val="CDB4DC">
                  <a:alpha val="10588"/>
                </a:srgbClr>
              </a:gs>
              <a:gs pos="100000">
                <a:srgbClr val="CDB4DC">
                  <a:alpha val="10588"/>
                </a:srgbClr>
              </a:gs>
            </a:gsLst>
            <a:lin ang="7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21" name="Google Shape;1021;p29"/>
          <p:cNvSpPr txBox="1"/>
          <p:nvPr>
            <p:ph type="title"/>
          </p:nvPr>
        </p:nvSpPr>
        <p:spPr>
          <a:xfrm>
            <a:off x="466722" y="586855"/>
            <a:ext cx="3201366" cy="3387497"/>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4000"/>
              <a:buFont typeface="Play"/>
              <a:buNone/>
            </a:pPr>
            <a:r>
              <a:rPr lang="en-US" sz="4000">
                <a:solidFill>
                  <a:srgbClr val="FFFFFF"/>
                </a:solidFill>
                <a:latin typeface="Arial"/>
                <a:ea typeface="Arial"/>
                <a:cs typeface="Arial"/>
                <a:sym typeface="Arial"/>
              </a:rPr>
              <a:t>Screening</a:t>
            </a:r>
            <a:endParaRPr>
              <a:latin typeface="Arial"/>
              <a:ea typeface="Arial"/>
              <a:cs typeface="Arial"/>
              <a:sym typeface="Arial"/>
            </a:endParaRPr>
          </a:p>
        </p:txBody>
      </p:sp>
      <p:sp>
        <p:nvSpPr>
          <p:cNvPr id="1022" name="Google Shape;1022;p29"/>
          <p:cNvSpPr txBox="1"/>
          <p:nvPr>
            <p:ph idx="1" type="body"/>
          </p:nvPr>
        </p:nvSpPr>
        <p:spPr>
          <a:xfrm>
            <a:off x="4810259" y="649480"/>
            <a:ext cx="6555347" cy="5546047"/>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b="1" lang="en-US" sz="2000"/>
              <a:t>Patients who meet one of the below criteria:</a:t>
            </a:r>
            <a:endParaRPr/>
          </a:p>
          <a:p>
            <a:pPr indent="0" lvl="0" marL="0" rtl="0" algn="l">
              <a:lnSpc>
                <a:spcPct val="90000"/>
              </a:lnSpc>
              <a:spcBef>
                <a:spcPts val="1000"/>
              </a:spcBef>
              <a:spcAft>
                <a:spcPts val="0"/>
              </a:spcAft>
              <a:buClr>
                <a:schemeClr val="dk1"/>
              </a:buClr>
              <a:buSzPts val="2000"/>
              <a:buNone/>
            </a:pPr>
            <a:r>
              <a:t/>
            </a:r>
            <a:endParaRPr sz="2000"/>
          </a:p>
          <a:p>
            <a:pPr indent="-228600" lvl="0" marL="228600" rtl="0" algn="l">
              <a:lnSpc>
                <a:spcPct val="90000"/>
              </a:lnSpc>
              <a:spcBef>
                <a:spcPts val="1000"/>
              </a:spcBef>
              <a:spcAft>
                <a:spcPts val="0"/>
              </a:spcAft>
              <a:buClr>
                <a:schemeClr val="dk1"/>
              </a:buClr>
              <a:buSzPts val="2000"/>
              <a:buChar char="•"/>
            </a:pPr>
            <a:r>
              <a:rPr lang="en-US" sz="2000"/>
              <a:t>Administered one of the following for the treatment of seizures or status epilepticus</a:t>
            </a:r>
            <a:endParaRPr/>
          </a:p>
          <a:p>
            <a:pPr indent="-228600" lvl="2" marL="1143000" rtl="0" algn="l">
              <a:lnSpc>
                <a:spcPct val="90000"/>
              </a:lnSpc>
              <a:spcBef>
                <a:spcPts val="500"/>
              </a:spcBef>
              <a:spcAft>
                <a:spcPts val="0"/>
              </a:spcAft>
              <a:buClr>
                <a:schemeClr val="dk1"/>
              </a:buClr>
              <a:buSzPts val="2000"/>
              <a:buChar char="•"/>
            </a:pPr>
            <a:r>
              <a:rPr lang="en-US"/>
              <a:t> LEV, </a:t>
            </a:r>
            <a:endParaRPr/>
          </a:p>
          <a:p>
            <a:pPr indent="-228600" lvl="2" marL="1143000" rtl="0" algn="l">
              <a:lnSpc>
                <a:spcPct val="90000"/>
              </a:lnSpc>
              <a:spcBef>
                <a:spcPts val="500"/>
              </a:spcBef>
              <a:spcAft>
                <a:spcPts val="0"/>
              </a:spcAft>
              <a:buClr>
                <a:schemeClr val="dk1"/>
              </a:buClr>
              <a:buSzPts val="2000"/>
              <a:buChar char="•"/>
            </a:pPr>
            <a:r>
              <a:rPr lang="en-US"/>
              <a:t>valproate (valproic acid), or </a:t>
            </a:r>
            <a:endParaRPr/>
          </a:p>
          <a:p>
            <a:pPr indent="-228600" lvl="2" marL="1143000" rtl="0" algn="l">
              <a:lnSpc>
                <a:spcPct val="90000"/>
              </a:lnSpc>
              <a:spcBef>
                <a:spcPts val="500"/>
              </a:spcBef>
              <a:spcAft>
                <a:spcPts val="0"/>
              </a:spcAft>
              <a:buClr>
                <a:schemeClr val="dk1"/>
              </a:buClr>
              <a:buSzPts val="2000"/>
              <a:buChar char="•"/>
            </a:pPr>
            <a:r>
              <a:rPr lang="en-US"/>
              <a:t>fosphenytoin intravenously</a:t>
            </a:r>
            <a:endParaRPr/>
          </a:p>
          <a:p>
            <a:pPr indent="0" lvl="1" marL="457200" rtl="0" algn="l">
              <a:lnSpc>
                <a:spcPct val="90000"/>
              </a:lnSpc>
              <a:spcBef>
                <a:spcPts val="500"/>
              </a:spcBef>
              <a:spcAft>
                <a:spcPts val="0"/>
              </a:spcAft>
              <a:buClr>
                <a:schemeClr val="dk1"/>
              </a:buClr>
              <a:buSzPts val="2000"/>
              <a:buNone/>
            </a:pPr>
            <a:r>
              <a:t/>
            </a:r>
            <a:endParaRPr b="1" sz="2000"/>
          </a:p>
          <a:p>
            <a:pPr indent="0" lvl="0" marL="0" rtl="0" algn="l">
              <a:lnSpc>
                <a:spcPct val="90000"/>
              </a:lnSpc>
              <a:spcBef>
                <a:spcPts val="1000"/>
              </a:spcBef>
              <a:spcAft>
                <a:spcPts val="0"/>
              </a:spcAft>
              <a:buClr>
                <a:schemeClr val="dk1"/>
              </a:buClr>
              <a:buSzPts val="2000"/>
              <a:buNone/>
            </a:pPr>
            <a:r>
              <a:rPr b="1" lang="en-US" sz="2000"/>
              <a:t>OR</a:t>
            </a:r>
            <a:endParaRPr/>
          </a:p>
          <a:p>
            <a:pPr indent="-101600" lvl="1" marL="685800" rtl="0" algn="l">
              <a:lnSpc>
                <a:spcPct val="90000"/>
              </a:lnSpc>
              <a:spcBef>
                <a:spcPts val="500"/>
              </a:spcBef>
              <a:spcAft>
                <a:spcPts val="0"/>
              </a:spcAft>
              <a:buClr>
                <a:schemeClr val="dk1"/>
              </a:buClr>
              <a:buSzPts val="2000"/>
              <a:buNone/>
            </a:pPr>
            <a:r>
              <a:t/>
            </a:r>
            <a:endParaRPr sz="2000"/>
          </a:p>
          <a:p>
            <a:pPr indent="-228600" lvl="0" marL="228600" rtl="0" algn="l">
              <a:lnSpc>
                <a:spcPct val="90000"/>
              </a:lnSpc>
              <a:spcBef>
                <a:spcPts val="1000"/>
              </a:spcBef>
              <a:spcAft>
                <a:spcPts val="0"/>
              </a:spcAft>
              <a:buClr>
                <a:schemeClr val="dk1"/>
              </a:buClr>
              <a:buSzPts val="2000"/>
              <a:buChar char="•"/>
            </a:pPr>
            <a:r>
              <a:rPr lang="en-US" sz="2000"/>
              <a:t>Patients in the ED who have had a witnessed seizure and are determined to be experiencing a continuing seizure event who were screened in real time by the study team.</a:t>
            </a:r>
            <a:endParaRPr/>
          </a:p>
          <a:p>
            <a:pPr indent="-101600" lvl="2" marL="1143000" rtl="0" algn="l">
              <a:lnSpc>
                <a:spcPct val="90000"/>
              </a:lnSpc>
              <a:spcBef>
                <a:spcPts val="500"/>
              </a:spcBef>
              <a:spcAft>
                <a:spcPts val="0"/>
              </a:spcAft>
              <a:buClr>
                <a:schemeClr val="dk1"/>
              </a:buClr>
              <a:buSzPts val="2000"/>
              <a:buNone/>
            </a:pPr>
            <a:r>
              <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026" name="Shape 1026"/>
        <p:cNvGrpSpPr/>
        <p:nvPr/>
      </p:nvGrpSpPr>
      <p:grpSpPr>
        <a:xfrm>
          <a:off x="0" y="0"/>
          <a:ext cx="0" cy="0"/>
          <a:chOff x="0" y="0"/>
          <a:chExt cx="0" cy="0"/>
        </a:xfrm>
      </p:grpSpPr>
      <p:sp>
        <p:nvSpPr>
          <p:cNvPr id="1027" name="Google Shape;1027;p3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28" name="Google Shape;1028;p30"/>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29" name="Google Shape;1029;p30"/>
          <p:cNvSpPr/>
          <p:nvPr/>
        </p:nvSpPr>
        <p:spPr>
          <a:xfrm flipH="1" rot="5400000">
            <a:off x="-1410084" y="1410082"/>
            <a:ext cx="6858000" cy="4037836"/>
          </a:xfrm>
          <a:prstGeom prst="rect">
            <a:avLst/>
          </a:prstGeom>
          <a:gradFill>
            <a:gsLst>
              <a:gs pos="0">
                <a:srgbClr val="000000"/>
              </a:gs>
              <a:gs pos="8000">
                <a:srgbClr val="000000"/>
              </a:gs>
              <a:gs pos="100000">
                <a:srgbClr val="864EA9"/>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30" name="Google Shape;1030;p30"/>
          <p:cNvSpPr/>
          <p:nvPr/>
        </p:nvSpPr>
        <p:spPr>
          <a:xfrm flipH="1" rot="5400000">
            <a:off x="-1410085" y="1420219"/>
            <a:ext cx="6857999" cy="4037839"/>
          </a:xfrm>
          <a:prstGeom prst="rect">
            <a:avLst/>
          </a:prstGeom>
          <a:gradFill>
            <a:gsLst>
              <a:gs pos="0">
                <a:srgbClr val="000000">
                  <a:alpha val="0"/>
                </a:srgbClr>
              </a:gs>
              <a:gs pos="99000">
                <a:srgbClr val="AD84C6">
                  <a:alpha val="45490"/>
                </a:srgbClr>
              </a:gs>
              <a:gs pos="100000">
                <a:srgbClr val="AD84C6">
                  <a:alpha val="45490"/>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31" name="Google Shape;1031;p30"/>
          <p:cNvSpPr/>
          <p:nvPr/>
        </p:nvSpPr>
        <p:spPr>
          <a:xfrm flipH="1" rot="5400000">
            <a:off x="767923" y="3588085"/>
            <a:ext cx="2501979" cy="4037841"/>
          </a:xfrm>
          <a:prstGeom prst="rect">
            <a:avLst/>
          </a:prstGeom>
          <a:gradFill>
            <a:gsLst>
              <a:gs pos="0">
                <a:srgbClr val="AD84C6">
                  <a:alpha val="28235"/>
                </a:srgbClr>
              </a:gs>
              <a:gs pos="2000">
                <a:srgbClr val="AD84C6">
                  <a:alpha val="28235"/>
                </a:srgbClr>
              </a:gs>
              <a:gs pos="100000">
                <a:srgbClr val="000000">
                  <a:alpha val="29412"/>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32" name="Google Shape;1032;p30"/>
          <p:cNvSpPr/>
          <p:nvPr/>
        </p:nvSpPr>
        <p:spPr>
          <a:xfrm rot="-964587">
            <a:off x="-501737" y="969718"/>
            <a:ext cx="3900357" cy="4178958"/>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3"/>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33" name="Google Shape;1033;p30"/>
          <p:cNvSpPr/>
          <p:nvPr/>
        </p:nvSpPr>
        <p:spPr>
          <a:xfrm flipH="1" rot="5400000">
            <a:off x="-1410093" y="1399943"/>
            <a:ext cx="6858003" cy="4037835"/>
          </a:xfrm>
          <a:prstGeom prst="rect">
            <a:avLst/>
          </a:prstGeom>
          <a:gradFill>
            <a:gsLst>
              <a:gs pos="0">
                <a:srgbClr val="000000">
                  <a:alpha val="0"/>
                </a:srgbClr>
              </a:gs>
              <a:gs pos="99000">
                <a:srgbClr val="CDB4DC">
                  <a:alpha val="10588"/>
                </a:srgbClr>
              </a:gs>
              <a:gs pos="100000">
                <a:srgbClr val="CDB4DC">
                  <a:alpha val="10588"/>
                </a:srgbClr>
              </a:gs>
            </a:gsLst>
            <a:lin ang="7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34" name="Google Shape;1034;p30"/>
          <p:cNvSpPr txBox="1"/>
          <p:nvPr>
            <p:ph type="title"/>
          </p:nvPr>
        </p:nvSpPr>
        <p:spPr>
          <a:xfrm>
            <a:off x="466722" y="586855"/>
            <a:ext cx="3201366" cy="3387497"/>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4000"/>
              <a:buFont typeface="Play"/>
              <a:buNone/>
            </a:pPr>
            <a:r>
              <a:rPr lang="en-US" sz="4000">
                <a:solidFill>
                  <a:srgbClr val="FFFFFF"/>
                </a:solidFill>
                <a:latin typeface="Arial"/>
                <a:ea typeface="Arial"/>
                <a:cs typeface="Arial"/>
                <a:sym typeface="Arial"/>
              </a:rPr>
              <a:t>Screen Failure</a:t>
            </a:r>
            <a:endParaRPr>
              <a:latin typeface="Arial"/>
              <a:ea typeface="Arial"/>
              <a:cs typeface="Arial"/>
              <a:sym typeface="Arial"/>
            </a:endParaRPr>
          </a:p>
        </p:txBody>
      </p:sp>
      <p:sp>
        <p:nvSpPr>
          <p:cNvPr id="1035" name="Google Shape;1035;p30"/>
          <p:cNvSpPr txBox="1"/>
          <p:nvPr>
            <p:ph idx="1" type="body"/>
          </p:nvPr>
        </p:nvSpPr>
        <p:spPr>
          <a:xfrm>
            <a:off x="4810259" y="649480"/>
            <a:ext cx="6555347" cy="554604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b="1" lang="en-US" sz="2000"/>
              <a:t>Patients that meet the below criteria and were </a:t>
            </a:r>
            <a:r>
              <a:rPr b="1" lang="en-US" sz="2000" u="sng"/>
              <a:t>not enrolled </a:t>
            </a:r>
            <a:r>
              <a:rPr b="1" lang="en-US" sz="2000"/>
              <a:t>regardless of when they were screened and if the study team was present</a:t>
            </a:r>
            <a:endParaRPr/>
          </a:p>
          <a:p>
            <a:pPr indent="-228600" lvl="0" marL="228600" rtl="0" algn="l">
              <a:lnSpc>
                <a:spcPct val="90000"/>
              </a:lnSpc>
              <a:spcBef>
                <a:spcPts val="1000"/>
              </a:spcBef>
              <a:spcAft>
                <a:spcPts val="0"/>
              </a:spcAft>
              <a:buClr>
                <a:schemeClr val="dk1"/>
              </a:buClr>
              <a:buSzPts val="2000"/>
              <a:buChar char="•"/>
            </a:pPr>
            <a:r>
              <a:rPr lang="en-US" sz="2000"/>
              <a:t>Administered one of the following for the treatment of seizures or status epilepticus</a:t>
            </a:r>
            <a:endParaRPr/>
          </a:p>
          <a:p>
            <a:pPr indent="-228600" lvl="2" marL="1143000" rtl="0" algn="l">
              <a:lnSpc>
                <a:spcPct val="90000"/>
              </a:lnSpc>
              <a:spcBef>
                <a:spcPts val="500"/>
              </a:spcBef>
              <a:spcAft>
                <a:spcPts val="0"/>
              </a:spcAft>
              <a:buClr>
                <a:schemeClr val="dk1"/>
              </a:buClr>
              <a:buSzPts val="2000"/>
              <a:buChar char="•"/>
            </a:pPr>
            <a:r>
              <a:rPr lang="en-US"/>
              <a:t>LEV, </a:t>
            </a:r>
            <a:endParaRPr/>
          </a:p>
          <a:p>
            <a:pPr indent="-228600" lvl="2" marL="1143000" rtl="0" algn="l">
              <a:lnSpc>
                <a:spcPct val="90000"/>
              </a:lnSpc>
              <a:spcBef>
                <a:spcPts val="500"/>
              </a:spcBef>
              <a:spcAft>
                <a:spcPts val="0"/>
              </a:spcAft>
              <a:buClr>
                <a:schemeClr val="dk1"/>
              </a:buClr>
              <a:buSzPts val="2000"/>
              <a:buChar char="•"/>
            </a:pPr>
            <a:r>
              <a:rPr lang="en-US"/>
              <a:t>valproate (valproic acid), or </a:t>
            </a:r>
            <a:endParaRPr/>
          </a:p>
          <a:p>
            <a:pPr indent="-228600" lvl="2" marL="1143000" rtl="0" algn="l">
              <a:lnSpc>
                <a:spcPct val="90000"/>
              </a:lnSpc>
              <a:spcBef>
                <a:spcPts val="500"/>
              </a:spcBef>
              <a:spcAft>
                <a:spcPts val="0"/>
              </a:spcAft>
              <a:buClr>
                <a:schemeClr val="dk1"/>
              </a:buClr>
              <a:buSzPts val="2000"/>
              <a:buChar char="•"/>
            </a:pPr>
            <a:r>
              <a:rPr lang="en-US"/>
              <a:t>fosphenytoin intravenously</a:t>
            </a:r>
            <a:endParaRPr/>
          </a:p>
          <a:p>
            <a:pPr indent="-101600" lvl="2" marL="1143000" rtl="0" algn="l">
              <a:lnSpc>
                <a:spcPct val="90000"/>
              </a:lnSpc>
              <a:spcBef>
                <a:spcPts val="500"/>
              </a:spcBef>
              <a:spcAft>
                <a:spcPts val="0"/>
              </a:spcAft>
              <a:buClr>
                <a:schemeClr val="dk1"/>
              </a:buClr>
              <a:buSzPts val="2000"/>
              <a:buNone/>
            </a:pPr>
            <a:r>
              <a:t/>
            </a:r>
            <a:endParaRPr/>
          </a:p>
          <a:p>
            <a:pPr indent="-228600" lvl="0" marL="228600" rtl="0" algn="l">
              <a:lnSpc>
                <a:spcPct val="90000"/>
              </a:lnSpc>
              <a:spcBef>
                <a:spcPts val="1000"/>
              </a:spcBef>
              <a:spcAft>
                <a:spcPts val="0"/>
              </a:spcAft>
              <a:buClr>
                <a:schemeClr val="dk1"/>
              </a:buClr>
              <a:buSzPts val="2000"/>
              <a:buChar char="•"/>
            </a:pPr>
            <a:r>
              <a:rPr lang="en-US" sz="2000"/>
              <a:t>Patients to whom the study team is alerted to in real time but are not enrolled should be entered as screen failures within 5 days of screening.</a:t>
            </a:r>
            <a:endParaRPr/>
          </a:p>
          <a:p>
            <a:pPr indent="-101600" lvl="0" marL="228600" rtl="0" algn="l">
              <a:lnSpc>
                <a:spcPct val="90000"/>
              </a:lnSpc>
              <a:spcBef>
                <a:spcPts val="1000"/>
              </a:spcBef>
              <a:spcAft>
                <a:spcPts val="0"/>
              </a:spcAft>
              <a:buClr>
                <a:schemeClr val="dk1"/>
              </a:buClr>
              <a:buSzPts val="2000"/>
              <a:buNone/>
            </a:pPr>
            <a:r>
              <a:t/>
            </a:r>
            <a:endParaRPr sz="2000"/>
          </a:p>
          <a:p>
            <a:pPr indent="-228600" lvl="0" marL="228600" rtl="0" algn="l">
              <a:lnSpc>
                <a:spcPct val="90000"/>
              </a:lnSpc>
              <a:spcBef>
                <a:spcPts val="1000"/>
              </a:spcBef>
              <a:spcAft>
                <a:spcPts val="0"/>
              </a:spcAft>
              <a:buClr>
                <a:schemeClr val="dk1"/>
              </a:buClr>
              <a:buSzPts val="2000"/>
              <a:buChar char="•"/>
            </a:pPr>
            <a:r>
              <a:rPr lang="en-US" sz="2000"/>
              <a:t>An administrative review should also be performed at least monthly to identify patients who met the criteria above but were not alerted to the study team or enrolled. </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039" name="Shape 1039"/>
        <p:cNvGrpSpPr/>
        <p:nvPr/>
      </p:nvGrpSpPr>
      <p:grpSpPr>
        <a:xfrm>
          <a:off x="0" y="0"/>
          <a:ext cx="0" cy="0"/>
          <a:chOff x="0" y="0"/>
          <a:chExt cx="0" cy="0"/>
        </a:xfrm>
      </p:grpSpPr>
      <p:sp>
        <p:nvSpPr>
          <p:cNvPr id="1040" name="Google Shape;1040;p31"/>
          <p:cNvSpPr/>
          <p:nvPr/>
        </p:nvSpPr>
        <p:spPr>
          <a:xfrm>
            <a:off x="0" y="1"/>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41" name="Google Shape;1041;p31"/>
          <p:cNvSpPr/>
          <p:nvPr/>
        </p:nvSpPr>
        <p:spPr>
          <a:xfrm>
            <a:off x="305" y="0"/>
            <a:ext cx="12191695"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042" name="Google Shape;1042;p31"/>
          <p:cNvGrpSpPr/>
          <p:nvPr/>
        </p:nvGrpSpPr>
        <p:grpSpPr>
          <a:xfrm>
            <a:off x="1303402" y="3985"/>
            <a:ext cx="9772765" cy="6858000"/>
            <a:chOff x="1303402" y="3985"/>
            <a:chExt cx="9772765" cy="6858000"/>
          </a:xfrm>
        </p:grpSpPr>
        <p:sp>
          <p:nvSpPr>
            <p:cNvPr id="1043" name="Google Shape;1043;p31"/>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44" name="Google Shape;1044;p31"/>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45" name="Google Shape;1045;p31"/>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46" name="Google Shape;1046;p31"/>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47" name="Google Shape;1047;p31"/>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588"/>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48" name="Google Shape;1048;p31"/>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49" name="Google Shape;1049;p31"/>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1050" name="Google Shape;1050;p31"/>
          <p:cNvSpPr txBox="1"/>
          <p:nvPr>
            <p:ph type="title"/>
          </p:nvPr>
        </p:nvSpPr>
        <p:spPr>
          <a:xfrm>
            <a:off x="3215729" y="1764407"/>
            <a:ext cx="5760846" cy="231031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5200"/>
              <a:buFont typeface="Play"/>
              <a:buNone/>
            </a:pPr>
            <a:r>
              <a:rPr lang="en-US" sz="5200">
                <a:solidFill>
                  <a:schemeClr val="dk2"/>
                </a:solidFill>
                <a:latin typeface="Play"/>
                <a:ea typeface="Play"/>
                <a:cs typeface="Play"/>
                <a:sym typeface="Play"/>
              </a:rPr>
              <a:t>Enrollment in WebDCU</a:t>
            </a:r>
            <a:endParaRPr/>
          </a:p>
        </p:txBody>
      </p:sp>
      <p:sp>
        <p:nvSpPr>
          <p:cNvPr id="1051" name="Google Shape;1051;p31"/>
          <p:cNvSpPr txBox="1"/>
          <p:nvPr>
            <p:ph idx="1" type="body"/>
          </p:nvPr>
        </p:nvSpPr>
        <p:spPr>
          <a:xfrm>
            <a:off x="3215729" y="4165152"/>
            <a:ext cx="5760846" cy="682079"/>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sz="2400">
                <a:solidFill>
                  <a:schemeClr val="dk2"/>
                </a:solidFill>
                <a:latin typeface="Arial"/>
                <a:ea typeface="Arial"/>
                <a:cs typeface="Arial"/>
                <a:sym typeface="Arial"/>
              </a:rPr>
              <a:t>DCC Riley Luckmann</a:t>
            </a:r>
            <a:endParaRPr sz="2400">
              <a:solidFill>
                <a:schemeClr val="dk2"/>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55" name="Shape 1055"/>
        <p:cNvGrpSpPr/>
        <p:nvPr/>
      </p:nvGrpSpPr>
      <p:grpSpPr>
        <a:xfrm>
          <a:off x="0" y="0"/>
          <a:ext cx="0" cy="0"/>
          <a:chOff x="0" y="0"/>
          <a:chExt cx="0" cy="0"/>
        </a:xfrm>
      </p:grpSpPr>
      <p:sp>
        <p:nvSpPr>
          <p:cNvPr id="1056" name="Google Shape;1056;g3a14866209d_5_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KESETT – step forward randomization</a:t>
            </a:r>
            <a:endParaRPr/>
          </a:p>
        </p:txBody>
      </p:sp>
      <p:sp>
        <p:nvSpPr>
          <p:cNvPr id="1057" name="Google Shape;1057;g3a14866209d_5_8"/>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fontScale="92500" lnSpcReduction="10000"/>
          </a:bodyPr>
          <a:lstStyle/>
          <a:p>
            <a:pPr indent="-334327" lvl="0" marL="457200" rtl="0" algn="l">
              <a:lnSpc>
                <a:spcPct val="115000"/>
              </a:lnSpc>
              <a:spcBef>
                <a:spcPts val="0"/>
              </a:spcBef>
              <a:spcAft>
                <a:spcPts val="0"/>
              </a:spcAft>
              <a:buSzPct val="64285"/>
              <a:buChar char="•"/>
            </a:pPr>
            <a:r>
              <a:rPr lang="en-US"/>
              <a:t>KESETT is a step forward randomization design, which means we do not have a Randomization Form in WebDCU that assigns a treatment when submitted. </a:t>
            </a:r>
            <a:endParaRPr/>
          </a:p>
          <a:p>
            <a:pPr indent="-334327" lvl="0" marL="457200" rtl="0" algn="l">
              <a:lnSpc>
                <a:spcPct val="115000"/>
              </a:lnSpc>
              <a:spcBef>
                <a:spcPts val="0"/>
              </a:spcBef>
              <a:spcAft>
                <a:spcPts val="0"/>
              </a:spcAft>
              <a:buSzPct val="64285"/>
              <a:buChar char="•"/>
            </a:pPr>
            <a:r>
              <a:rPr lang="en-US"/>
              <a:t>Instead, sites will grab the ‘Use Next’ vial (or ‘Backup’ vial if no ‘Use Next’ is available) and use it to treat the KESETT participant. </a:t>
            </a:r>
            <a:endParaRPr/>
          </a:p>
          <a:p>
            <a:pPr indent="-334327" lvl="0" marL="457200" rtl="0" algn="l">
              <a:lnSpc>
                <a:spcPct val="115000"/>
              </a:lnSpc>
              <a:spcBef>
                <a:spcPts val="0"/>
              </a:spcBef>
              <a:spcAft>
                <a:spcPts val="0"/>
              </a:spcAft>
              <a:buSzPct val="64285"/>
              <a:buChar char="•"/>
            </a:pPr>
            <a:r>
              <a:rPr lang="en-US"/>
              <a:t>Data entry into WebDCU will occur after enrollment. </a:t>
            </a:r>
            <a:endParaRPr/>
          </a:p>
          <a:p>
            <a:pPr indent="-334326" lvl="1" marL="914400" rtl="0" algn="l">
              <a:lnSpc>
                <a:spcPct val="115000"/>
              </a:lnSpc>
              <a:spcBef>
                <a:spcPts val="0"/>
              </a:spcBef>
              <a:spcAft>
                <a:spcPts val="0"/>
              </a:spcAft>
              <a:buSzPct val="75000"/>
              <a:buChar char="•"/>
            </a:pPr>
            <a:r>
              <a:rPr lang="en-US"/>
              <a:t>This includes documentation of Study Drug ID, which will tell the DCC which treatment assignment the participant received.</a:t>
            </a:r>
            <a:endParaRPr/>
          </a:p>
          <a:p>
            <a:pPr indent="-334327" lvl="0" marL="457200" rtl="0" algn="l">
              <a:lnSpc>
                <a:spcPct val="115000"/>
              </a:lnSpc>
              <a:spcBef>
                <a:spcPts val="0"/>
              </a:spcBef>
              <a:spcAft>
                <a:spcPts val="0"/>
              </a:spcAft>
              <a:buSzPct val="64285"/>
              <a:buChar char="•"/>
            </a:pPr>
            <a:r>
              <a:rPr lang="en-US"/>
              <a:t>The KESETT database in WebDCU is a real, live database. No testing or fake data should ever be entered by sites. </a:t>
            </a:r>
            <a:endParaRPr/>
          </a:p>
        </p:txBody>
      </p:sp>
      <p:pic>
        <p:nvPicPr>
          <p:cNvPr id="1058" name="Google Shape;1058;g3a14866209d_5_8" title="kesett logo with eeg 3.png"/>
          <p:cNvPicPr preferRelativeResize="0"/>
          <p:nvPr/>
        </p:nvPicPr>
        <p:blipFill rotWithShape="1">
          <a:blip r:embed="rId3">
            <a:alphaModFix/>
          </a:blip>
          <a:srcRect b="0" l="0" r="0" t="0"/>
          <a:stretch/>
        </p:blipFill>
        <p:spPr>
          <a:xfrm>
            <a:off x="10467296" y="5997034"/>
            <a:ext cx="1600895" cy="754036"/>
          </a:xfrm>
          <a:prstGeom prst="rect">
            <a:avLst/>
          </a:prstGeom>
          <a:noFill/>
          <a:ln>
            <a:noFill/>
          </a:ln>
        </p:spPr>
      </p:pic>
      <p:pic>
        <p:nvPicPr>
          <p:cNvPr id="1059" name="Google Shape;1059;g3a14866209d_5_8" title="SIREN-Acronym Only.png"/>
          <p:cNvPicPr preferRelativeResize="0"/>
          <p:nvPr/>
        </p:nvPicPr>
        <p:blipFill rotWithShape="1">
          <a:blip r:embed="rId4">
            <a:alphaModFix/>
          </a:blip>
          <a:srcRect b="0" l="0" r="0" t="0"/>
          <a:stretch/>
        </p:blipFill>
        <p:spPr>
          <a:xfrm>
            <a:off x="0" y="5826779"/>
            <a:ext cx="1947293" cy="1094534"/>
          </a:xfrm>
          <a:prstGeom prst="rect">
            <a:avLst/>
          </a:prstGeom>
          <a:noFill/>
          <a:ln>
            <a:noFill/>
          </a:ln>
        </p:spPr>
      </p:pic>
      <p:sp>
        <p:nvSpPr>
          <p:cNvPr id="1060" name="Google Shape;1060;g3a14866209d_5_8"/>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64" name="Shape 1064"/>
        <p:cNvGrpSpPr/>
        <p:nvPr/>
      </p:nvGrpSpPr>
      <p:grpSpPr>
        <a:xfrm>
          <a:off x="0" y="0"/>
          <a:ext cx="0" cy="0"/>
          <a:chOff x="0" y="0"/>
          <a:chExt cx="0" cy="0"/>
        </a:xfrm>
      </p:grpSpPr>
      <p:sp>
        <p:nvSpPr>
          <p:cNvPr id="1065" name="Google Shape;1065;g3a14866209d_5_16"/>
          <p:cNvSpPr txBox="1"/>
          <p:nvPr>
            <p:ph type="ctrTitle"/>
          </p:nvPr>
        </p:nvSpPr>
        <p:spPr>
          <a:xfrm>
            <a:off x="1533600" y="2659050"/>
            <a:ext cx="9144000" cy="15399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Play"/>
              <a:buNone/>
            </a:pPr>
            <a:r>
              <a:rPr lang="en-US"/>
              <a:t>Within 8 hours of KESETT study drug administration…</a:t>
            </a:r>
            <a:endParaRPr/>
          </a:p>
        </p:txBody>
      </p:sp>
      <p:pic>
        <p:nvPicPr>
          <p:cNvPr id="1066" name="Google Shape;1066;g3a14866209d_5_16" title="kesett logo with eeg 3.png"/>
          <p:cNvPicPr preferRelativeResize="0"/>
          <p:nvPr/>
        </p:nvPicPr>
        <p:blipFill rotWithShape="1">
          <a:blip r:embed="rId3">
            <a:alphaModFix/>
          </a:blip>
          <a:srcRect b="0" l="0" r="0" t="0"/>
          <a:stretch/>
        </p:blipFill>
        <p:spPr>
          <a:xfrm>
            <a:off x="10467296" y="5997034"/>
            <a:ext cx="1600895" cy="754036"/>
          </a:xfrm>
          <a:prstGeom prst="rect">
            <a:avLst/>
          </a:prstGeom>
          <a:noFill/>
          <a:ln>
            <a:noFill/>
          </a:ln>
        </p:spPr>
      </p:pic>
      <p:pic>
        <p:nvPicPr>
          <p:cNvPr id="1067" name="Google Shape;1067;g3a14866209d_5_16" title="SIREN-Acronym Only.png"/>
          <p:cNvPicPr preferRelativeResize="0"/>
          <p:nvPr/>
        </p:nvPicPr>
        <p:blipFill rotWithShape="1">
          <a:blip r:embed="rId4">
            <a:alphaModFix/>
          </a:blip>
          <a:srcRect b="0" l="0" r="0" t="0"/>
          <a:stretch/>
        </p:blipFill>
        <p:spPr>
          <a:xfrm>
            <a:off x="0" y="5826779"/>
            <a:ext cx="1947293" cy="1094534"/>
          </a:xfrm>
          <a:prstGeom prst="rect">
            <a:avLst/>
          </a:prstGeom>
          <a:noFill/>
          <a:ln>
            <a:noFill/>
          </a:ln>
        </p:spPr>
      </p:pic>
      <p:sp>
        <p:nvSpPr>
          <p:cNvPr id="1068" name="Google Shape;1068;g3a14866209d_5_16"/>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72" name="Shape 1072"/>
        <p:cNvGrpSpPr/>
        <p:nvPr/>
      </p:nvGrpSpPr>
      <p:grpSpPr>
        <a:xfrm>
          <a:off x="0" y="0"/>
          <a:ext cx="0" cy="0"/>
          <a:chOff x="0" y="0"/>
          <a:chExt cx="0" cy="0"/>
        </a:xfrm>
      </p:grpSpPr>
      <p:sp>
        <p:nvSpPr>
          <p:cNvPr id="1073" name="Google Shape;1073;g3a14866209d_5_23"/>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1. Log into WebDCU</a:t>
            </a:r>
            <a:r>
              <a:rPr b="1" lang="en-US"/>
              <a:t>v2</a:t>
            </a:r>
            <a:endParaRPr b="1"/>
          </a:p>
        </p:txBody>
      </p:sp>
      <p:sp>
        <p:nvSpPr>
          <p:cNvPr id="1074" name="Google Shape;1074;g3a14866209d_5_23"/>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u="sng">
                <a:solidFill>
                  <a:schemeClr val="hlink"/>
                </a:solidFill>
                <a:hlinkClick r:id="rId3"/>
              </a:rPr>
              <a:t>https://webdcu.musc.edu/DCUApp/Login</a:t>
            </a:r>
            <a:endParaRPr/>
          </a:p>
        </p:txBody>
      </p:sp>
      <p:pic>
        <p:nvPicPr>
          <p:cNvPr id="1075" name="Google Shape;1075;g3a14866209d_5_23"/>
          <p:cNvPicPr preferRelativeResize="0"/>
          <p:nvPr/>
        </p:nvPicPr>
        <p:blipFill rotWithShape="1">
          <a:blip r:embed="rId4">
            <a:alphaModFix/>
          </a:blip>
          <a:srcRect b="0" l="0" r="0" t="0"/>
          <a:stretch/>
        </p:blipFill>
        <p:spPr>
          <a:xfrm>
            <a:off x="5338016" y="2580555"/>
            <a:ext cx="4195005" cy="4170521"/>
          </a:xfrm>
          <a:prstGeom prst="rect">
            <a:avLst/>
          </a:prstGeom>
          <a:noFill/>
          <a:ln>
            <a:noFill/>
          </a:ln>
        </p:spPr>
      </p:pic>
      <p:pic>
        <p:nvPicPr>
          <p:cNvPr id="1076" name="Google Shape;1076;g3a14866209d_5_23" title="kesett logo with eeg 3.png"/>
          <p:cNvPicPr preferRelativeResize="0"/>
          <p:nvPr/>
        </p:nvPicPr>
        <p:blipFill rotWithShape="1">
          <a:blip r:embed="rId5">
            <a:alphaModFix/>
          </a:blip>
          <a:srcRect b="0" l="0" r="0" t="0"/>
          <a:stretch/>
        </p:blipFill>
        <p:spPr>
          <a:xfrm>
            <a:off x="10467296" y="5997034"/>
            <a:ext cx="1600895" cy="754036"/>
          </a:xfrm>
          <a:prstGeom prst="rect">
            <a:avLst/>
          </a:prstGeom>
          <a:noFill/>
          <a:ln>
            <a:noFill/>
          </a:ln>
        </p:spPr>
      </p:pic>
      <p:pic>
        <p:nvPicPr>
          <p:cNvPr id="1077" name="Google Shape;1077;g3a14866209d_5_23" title="SIREN-Acronym Only.png"/>
          <p:cNvPicPr preferRelativeResize="0"/>
          <p:nvPr/>
        </p:nvPicPr>
        <p:blipFill rotWithShape="1">
          <a:blip r:embed="rId6">
            <a:alphaModFix/>
          </a:blip>
          <a:srcRect b="0" l="0" r="0" t="0"/>
          <a:stretch/>
        </p:blipFill>
        <p:spPr>
          <a:xfrm>
            <a:off x="0" y="5826779"/>
            <a:ext cx="1947293" cy="1094534"/>
          </a:xfrm>
          <a:prstGeom prst="rect">
            <a:avLst/>
          </a:prstGeom>
          <a:noFill/>
          <a:ln>
            <a:noFill/>
          </a:ln>
        </p:spPr>
      </p:pic>
      <p:sp>
        <p:nvSpPr>
          <p:cNvPr id="1078" name="Google Shape;1078;g3a14866209d_5_23"/>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82" name="Shape 1082"/>
        <p:cNvGrpSpPr/>
        <p:nvPr/>
      </p:nvGrpSpPr>
      <p:grpSpPr>
        <a:xfrm>
          <a:off x="0" y="0"/>
          <a:ext cx="0" cy="0"/>
          <a:chOff x="0" y="0"/>
          <a:chExt cx="0" cy="0"/>
        </a:xfrm>
      </p:grpSpPr>
      <p:sp>
        <p:nvSpPr>
          <p:cNvPr id="1083" name="Google Shape;1083;g3a14866209d_5_3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2. Click on the KESETT tile</a:t>
            </a:r>
            <a:endParaRPr/>
          </a:p>
        </p:txBody>
      </p:sp>
      <p:pic>
        <p:nvPicPr>
          <p:cNvPr id="1084" name="Google Shape;1084;g3a14866209d_5_32"/>
          <p:cNvPicPr preferRelativeResize="0"/>
          <p:nvPr/>
        </p:nvPicPr>
        <p:blipFill rotWithShape="1">
          <a:blip r:embed="rId3">
            <a:alphaModFix/>
          </a:blip>
          <a:srcRect b="0" l="0" r="0" t="0"/>
          <a:stretch/>
        </p:blipFill>
        <p:spPr>
          <a:xfrm>
            <a:off x="1525655" y="2088862"/>
            <a:ext cx="3406563" cy="3347831"/>
          </a:xfrm>
          <a:prstGeom prst="rect">
            <a:avLst/>
          </a:prstGeom>
          <a:noFill/>
          <a:ln>
            <a:noFill/>
          </a:ln>
        </p:spPr>
      </p:pic>
      <p:pic>
        <p:nvPicPr>
          <p:cNvPr id="1085" name="Google Shape;1085;g3a14866209d_5_32"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1086" name="Google Shape;1086;g3a14866209d_5_32"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1087" name="Google Shape;1087;g3a14866209d_5_32"/>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91" name="Shape 1091"/>
        <p:cNvGrpSpPr/>
        <p:nvPr/>
      </p:nvGrpSpPr>
      <p:grpSpPr>
        <a:xfrm>
          <a:off x="0" y="0"/>
          <a:ext cx="0" cy="0"/>
          <a:chOff x="0" y="0"/>
          <a:chExt cx="0" cy="0"/>
        </a:xfrm>
      </p:grpSpPr>
      <p:sp>
        <p:nvSpPr>
          <p:cNvPr id="1092" name="Google Shape;1092;g3a14866209d_5_4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3. Select the Subject Enrollment button from the main menu bar</a:t>
            </a:r>
            <a:endParaRPr/>
          </a:p>
        </p:txBody>
      </p:sp>
      <p:sp>
        <p:nvSpPr>
          <p:cNvPr id="1093" name="Google Shape;1093;g3a14866209d_5_41"/>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1094" name="Google Shape;1094;g3a14866209d_5_41"/>
          <p:cNvPicPr preferRelativeResize="0"/>
          <p:nvPr/>
        </p:nvPicPr>
        <p:blipFill rotWithShape="1">
          <a:blip r:embed="rId3">
            <a:alphaModFix/>
          </a:blip>
          <a:srcRect b="0" l="0" r="0" t="0"/>
          <a:stretch/>
        </p:blipFill>
        <p:spPr>
          <a:xfrm>
            <a:off x="585018" y="2525717"/>
            <a:ext cx="11021964" cy="2000529"/>
          </a:xfrm>
          <a:prstGeom prst="rect">
            <a:avLst/>
          </a:prstGeom>
          <a:noFill/>
          <a:ln>
            <a:noFill/>
          </a:ln>
        </p:spPr>
      </p:pic>
      <p:pic>
        <p:nvPicPr>
          <p:cNvPr id="1095" name="Google Shape;1095;g3a14866209d_5_41"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1096" name="Google Shape;1096;g3a14866209d_5_41"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1097" name="Google Shape;1097;g3a14866209d_5_41"/>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01" name="Shape 1101"/>
        <p:cNvGrpSpPr/>
        <p:nvPr/>
      </p:nvGrpSpPr>
      <p:grpSpPr>
        <a:xfrm>
          <a:off x="0" y="0"/>
          <a:ext cx="0" cy="0"/>
          <a:chOff x="0" y="0"/>
          <a:chExt cx="0" cy="0"/>
        </a:xfrm>
      </p:grpSpPr>
      <p:sp>
        <p:nvSpPr>
          <p:cNvPr id="1102" name="Google Shape;1102;g3a14866209d_5_5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4. Select ‘Add Record’</a:t>
            </a:r>
            <a:endParaRPr/>
          </a:p>
        </p:txBody>
      </p:sp>
      <p:sp>
        <p:nvSpPr>
          <p:cNvPr id="1103" name="Google Shape;1103;g3a14866209d_5_50"/>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1104" name="Google Shape;1104;g3a14866209d_5_50"/>
          <p:cNvPicPr preferRelativeResize="0"/>
          <p:nvPr/>
        </p:nvPicPr>
        <p:blipFill rotWithShape="1">
          <a:blip r:embed="rId3">
            <a:alphaModFix/>
          </a:blip>
          <a:srcRect b="0" l="0" r="0" t="0"/>
          <a:stretch/>
        </p:blipFill>
        <p:spPr>
          <a:xfrm>
            <a:off x="1671020" y="2706760"/>
            <a:ext cx="8849961" cy="1028844"/>
          </a:xfrm>
          <a:prstGeom prst="rect">
            <a:avLst/>
          </a:prstGeom>
          <a:noFill/>
          <a:ln>
            <a:noFill/>
          </a:ln>
        </p:spPr>
      </p:pic>
      <p:pic>
        <p:nvPicPr>
          <p:cNvPr id="1105" name="Google Shape;1105;g3a14866209d_5_50"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1106" name="Google Shape;1106;g3a14866209d_5_50"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1107" name="Google Shape;1107;g3a14866209d_5_50"/>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11" name="Shape 1111"/>
        <p:cNvGrpSpPr/>
        <p:nvPr/>
      </p:nvGrpSpPr>
      <p:grpSpPr>
        <a:xfrm>
          <a:off x="0" y="0"/>
          <a:ext cx="0" cy="0"/>
          <a:chOff x="0" y="0"/>
          <a:chExt cx="0" cy="0"/>
        </a:xfrm>
      </p:grpSpPr>
      <p:sp>
        <p:nvSpPr>
          <p:cNvPr id="1112" name="Google Shape;1112;g3a14866209d_5_5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5. Enter the Subject Enrollment form and select ‘Save Record’</a:t>
            </a:r>
            <a:endParaRPr/>
          </a:p>
        </p:txBody>
      </p:sp>
      <p:sp>
        <p:nvSpPr>
          <p:cNvPr id="1113" name="Google Shape;1113;g3a14866209d_5_59"/>
          <p:cNvSpPr txBox="1"/>
          <p:nvPr>
            <p:ph idx="1" type="body"/>
          </p:nvPr>
        </p:nvSpPr>
        <p:spPr>
          <a:xfrm>
            <a:off x="346050" y="2107725"/>
            <a:ext cx="3270000" cy="4069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sz="1800"/>
              <a:t>*As the instructions indicate, Subject Enrollment is irreversible. It should not be data entered until a patient has already received KESETT study drug. In Q20 and Q21, you will have to indicate the Date and time of study drug infusion start.</a:t>
            </a:r>
            <a:endParaRPr/>
          </a:p>
        </p:txBody>
      </p:sp>
      <p:pic>
        <p:nvPicPr>
          <p:cNvPr id="1114" name="Google Shape;1114;g3a14866209d_5_59"/>
          <p:cNvPicPr preferRelativeResize="0"/>
          <p:nvPr/>
        </p:nvPicPr>
        <p:blipFill rotWithShape="1">
          <a:blip r:embed="rId3">
            <a:alphaModFix/>
          </a:blip>
          <a:srcRect b="0" l="0" r="0" t="0"/>
          <a:stretch/>
        </p:blipFill>
        <p:spPr>
          <a:xfrm>
            <a:off x="3616026" y="1720001"/>
            <a:ext cx="7376595" cy="4456976"/>
          </a:xfrm>
          <a:prstGeom prst="rect">
            <a:avLst/>
          </a:prstGeom>
          <a:noFill/>
          <a:ln>
            <a:noFill/>
          </a:ln>
        </p:spPr>
      </p:pic>
      <p:pic>
        <p:nvPicPr>
          <p:cNvPr id="1115" name="Google Shape;1115;g3a14866209d_5_59"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1116" name="Google Shape;1116;g3a14866209d_5_59"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1117" name="Google Shape;1117;g3a14866209d_5_59"/>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21" name="Shape 1121"/>
        <p:cNvGrpSpPr/>
        <p:nvPr/>
      </p:nvGrpSpPr>
      <p:grpSpPr>
        <a:xfrm>
          <a:off x="0" y="0"/>
          <a:ext cx="0" cy="0"/>
          <a:chOff x="0" y="0"/>
          <a:chExt cx="0" cy="0"/>
        </a:xfrm>
      </p:grpSpPr>
      <p:sp>
        <p:nvSpPr>
          <p:cNvPr id="1122" name="Google Shape;1122;g3a14866209d_5_6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6. Click the green arrow to go to the Subject CRF Binder</a:t>
            </a:r>
            <a:endParaRPr/>
          </a:p>
        </p:txBody>
      </p:sp>
      <p:sp>
        <p:nvSpPr>
          <p:cNvPr id="1123" name="Google Shape;1123;g3a14866209d_5_68"/>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1124" name="Google Shape;1124;g3a14866209d_5_68"/>
          <p:cNvPicPr preferRelativeResize="0"/>
          <p:nvPr/>
        </p:nvPicPr>
        <p:blipFill rotWithShape="1">
          <a:blip r:embed="rId3">
            <a:alphaModFix/>
          </a:blip>
          <a:srcRect b="0" l="0" r="0" t="0"/>
          <a:stretch/>
        </p:blipFill>
        <p:spPr>
          <a:xfrm>
            <a:off x="2387275" y="1763500"/>
            <a:ext cx="7897876" cy="4540900"/>
          </a:xfrm>
          <a:prstGeom prst="rect">
            <a:avLst/>
          </a:prstGeom>
          <a:noFill/>
          <a:ln>
            <a:noFill/>
          </a:ln>
        </p:spPr>
      </p:pic>
      <p:pic>
        <p:nvPicPr>
          <p:cNvPr id="1125" name="Google Shape;1125;g3a14866209d_5_68"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1126" name="Google Shape;1126;g3a14866209d_5_68"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1127" name="Google Shape;1127;g3a14866209d_5_68"/>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31" name="Shape 1131"/>
        <p:cNvGrpSpPr/>
        <p:nvPr/>
      </p:nvGrpSpPr>
      <p:grpSpPr>
        <a:xfrm>
          <a:off x="0" y="0"/>
          <a:ext cx="0" cy="0"/>
          <a:chOff x="0" y="0"/>
          <a:chExt cx="0" cy="0"/>
        </a:xfrm>
      </p:grpSpPr>
      <p:sp>
        <p:nvSpPr>
          <p:cNvPr id="1132" name="Google Shape;1132;g3a14866209d_5_77"/>
          <p:cNvSpPr txBox="1"/>
          <p:nvPr>
            <p:ph type="title"/>
          </p:nvPr>
        </p:nvSpPr>
        <p:spPr>
          <a:xfrm>
            <a:off x="838200" y="365125"/>
            <a:ext cx="109902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7. Enter and submit other enrollment CRFs</a:t>
            </a:r>
            <a:endParaRPr/>
          </a:p>
        </p:txBody>
      </p:sp>
      <p:sp>
        <p:nvSpPr>
          <p:cNvPr id="1133" name="Google Shape;1133;g3a14866209d_5_77"/>
          <p:cNvSpPr txBox="1"/>
          <p:nvPr>
            <p:ph idx="1" type="body"/>
          </p:nvPr>
        </p:nvSpPr>
        <p:spPr>
          <a:xfrm>
            <a:off x="847800" y="1645675"/>
            <a:ext cx="10515600" cy="43512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F501 Rapid EEG</a:t>
            </a:r>
            <a:endParaRPr/>
          </a:p>
          <a:p>
            <a:pPr indent="-228600" lvl="0" marL="228600" rtl="0" algn="l">
              <a:lnSpc>
                <a:spcPct val="90000"/>
              </a:lnSpc>
              <a:spcBef>
                <a:spcPts val="1000"/>
              </a:spcBef>
              <a:spcAft>
                <a:spcPts val="0"/>
              </a:spcAft>
              <a:buClr>
                <a:schemeClr val="dk1"/>
              </a:buClr>
              <a:buSzPts val="2800"/>
              <a:buChar char="•"/>
            </a:pPr>
            <a:r>
              <a:rPr lang="en-US"/>
              <a:t>F502 Study Drug Infusion </a:t>
            </a:r>
            <a:endParaRPr/>
          </a:p>
        </p:txBody>
      </p:sp>
      <p:pic>
        <p:nvPicPr>
          <p:cNvPr id="1134" name="Google Shape;1134;g3a14866209d_5_77"/>
          <p:cNvPicPr preferRelativeResize="0"/>
          <p:nvPr/>
        </p:nvPicPr>
        <p:blipFill rotWithShape="1">
          <a:blip r:embed="rId3">
            <a:alphaModFix/>
          </a:blip>
          <a:srcRect b="0" l="0" r="0" t="0"/>
          <a:stretch/>
        </p:blipFill>
        <p:spPr>
          <a:xfrm>
            <a:off x="2321525" y="2747050"/>
            <a:ext cx="8145776" cy="3755825"/>
          </a:xfrm>
          <a:prstGeom prst="rect">
            <a:avLst/>
          </a:prstGeom>
          <a:noFill/>
          <a:ln>
            <a:noFill/>
          </a:ln>
        </p:spPr>
      </p:pic>
      <p:pic>
        <p:nvPicPr>
          <p:cNvPr id="1135" name="Google Shape;1135;g3a14866209d_5_77"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1136" name="Google Shape;1136;g3a14866209d_5_77"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1137" name="Google Shape;1137;g3a14866209d_5_77"/>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41" name="Shape 1141"/>
        <p:cNvGrpSpPr/>
        <p:nvPr/>
      </p:nvGrpSpPr>
      <p:grpSpPr>
        <a:xfrm>
          <a:off x="0" y="0"/>
          <a:ext cx="0" cy="0"/>
          <a:chOff x="0" y="0"/>
          <a:chExt cx="0" cy="0"/>
        </a:xfrm>
      </p:grpSpPr>
      <p:sp>
        <p:nvSpPr>
          <p:cNvPr id="1142" name="Google Shape;1142;g3a14866209d_5_8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F501 Rapid EEG</a:t>
            </a:r>
            <a:endParaRPr/>
          </a:p>
        </p:txBody>
      </p:sp>
      <p:pic>
        <p:nvPicPr>
          <p:cNvPr id="1143" name="Google Shape;1143;g3a14866209d_5_86"/>
          <p:cNvPicPr preferRelativeResize="0"/>
          <p:nvPr>
            <p:ph idx="1" type="body"/>
          </p:nvPr>
        </p:nvPicPr>
        <p:blipFill rotWithShape="1">
          <a:blip r:embed="rId3">
            <a:alphaModFix/>
          </a:blip>
          <a:srcRect b="0" l="0" r="0" t="0"/>
          <a:stretch/>
        </p:blipFill>
        <p:spPr>
          <a:xfrm>
            <a:off x="1297475" y="1454725"/>
            <a:ext cx="10209900" cy="5258700"/>
          </a:xfrm>
          <a:prstGeom prst="rect">
            <a:avLst/>
          </a:prstGeom>
          <a:noFill/>
          <a:ln>
            <a:noFill/>
          </a:ln>
        </p:spPr>
      </p:pic>
      <p:sp>
        <p:nvSpPr>
          <p:cNvPr id="1144" name="Google Shape;1144;g3a14866209d_5_86"/>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48" name="Shape 1148"/>
        <p:cNvGrpSpPr/>
        <p:nvPr/>
      </p:nvGrpSpPr>
      <p:grpSpPr>
        <a:xfrm>
          <a:off x="0" y="0"/>
          <a:ext cx="0" cy="0"/>
          <a:chOff x="0" y="0"/>
          <a:chExt cx="0" cy="0"/>
        </a:xfrm>
      </p:grpSpPr>
      <p:sp>
        <p:nvSpPr>
          <p:cNvPr id="1149" name="Google Shape;1149;g3a14866209d_5_9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F502 Study Drug Infusion</a:t>
            </a:r>
            <a:endParaRPr/>
          </a:p>
        </p:txBody>
      </p:sp>
      <p:sp>
        <p:nvSpPr>
          <p:cNvPr id="1150" name="Google Shape;1150;g3a14866209d_5_92"/>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1151" name="Google Shape;1151;g3a14866209d_5_92"/>
          <p:cNvPicPr preferRelativeResize="0"/>
          <p:nvPr/>
        </p:nvPicPr>
        <p:blipFill rotWithShape="1">
          <a:blip r:embed="rId3">
            <a:alphaModFix/>
          </a:blip>
          <a:srcRect b="0" l="0" r="0" t="0"/>
          <a:stretch/>
        </p:blipFill>
        <p:spPr>
          <a:xfrm>
            <a:off x="1087575" y="1566900"/>
            <a:ext cx="10515601" cy="5111230"/>
          </a:xfrm>
          <a:prstGeom prst="rect">
            <a:avLst/>
          </a:prstGeom>
          <a:noFill/>
          <a:ln>
            <a:noFill/>
          </a:ln>
        </p:spPr>
      </p:pic>
      <p:sp>
        <p:nvSpPr>
          <p:cNvPr id="1152" name="Google Shape;1152;g3a14866209d_5_92"/>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56" name="Shape 1156"/>
        <p:cNvGrpSpPr/>
        <p:nvPr/>
      </p:nvGrpSpPr>
      <p:grpSpPr>
        <a:xfrm>
          <a:off x="0" y="0"/>
          <a:ext cx="0" cy="0"/>
          <a:chOff x="0" y="0"/>
          <a:chExt cx="0" cy="0"/>
        </a:xfrm>
      </p:grpSpPr>
      <p:sp>
        <p:nvSpPr>
          <p:cNvPr id="1157" name="Google Shape;1157;g3a14866209d_5_9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F502 Study Drug Infusion</a:t>
            </a:r>
            <a:endParaRPr/>
          </a:p>
        </p:txBody>
      </p:sp>
      <p:sp>
        <p:nvSpPr>
          <p:cNvPr id="1158" name="Google Shape;1158;g3a14866209d_5_99"/>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1159" name="Google Shape;1159;g3a14866209d_5_99"/>
          <p:cNvPicPr preferRelativeResize="0"/>
          <p:nvPr/>
        </p:nvPicPr>
        <p:blipFill rotWithShape="1">
          <a:blip r:embed="rId3">
            <a:alphaModFix/>
          </a:blip>
          <a:srcRect b="0" l="0" r="0" t="0"/>
          <a:stretch/>
        </p:blipFill>
        <p:spPr>
          <a:xfrm>
            <a:off x="1191500" y="1579850"/>
            <a:ext cx="10162301" cy="5048530"/>
          </a:xfrm>
          <a:prstGeom prst="rect">
            <a:avLst/>
          </a:prstGeom>
          <a:noFill/>
          <a:ln>
            <a:noFill/>
          </a:ln>
        </p:spPr>
      </p:pic>
      <p:sp>
        <p:nvSpPr>
          <p:cNvPr id="1160" name="Google Shape;1160;g3a14866209d_5_99"/>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164" name="Shape 1164"/>
        <p:cNvGrpSpPr/>
        <p:nvPr/>
      </p:nvGrpSpPr>
      <p:grpSpPr>
        <a:xfrm>
          <a:off x="0" y="0"/>
          <a:ext cx="0" cy="0"/>
          <a:chOff x="0" y="0"/>
          <a:chExt cx="0" cy="0"/>
        </a:xfrm>
      </p:grpSpPr>
      <p:sp>
        <p:nvSpPr>
          <p:cNvPr id="1165" name="Google Shape;1165;g3d422ecfddc_0_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66" name="Google Shape;1166;g3d422ecfddc_0_0"/>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167" name="Google Shape;1167;g3d422ecfddc_0_0"/>
          <p:cNvGrpSpPr/>
          <p:nvPr/>
        </p:nvGrpSpPr>
        <p:grpSpPr>
          <a:xfrm>
            <a:off x="1303402" y="3985"/>
            <a:ext cx="9772765" cy="6858000"/>
            <a:chOff x="1303402" y="3985"/>
            <a:chExt cx="9772765" cy="6858000"/>
          </a:xfrm>
        </p:grpSpPr>
        <p:sp>
          <p:nvSpPr>
            <p:cNvPr id="1168" name="Google Shape;1168;g3d422ecfddc_0_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69" name="Google Shape;1169;g3d422ecfddc_0_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70" name="Google Shape;1170;g3d422ecfddc_0_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71" name="Google Shape;1171;g3d422ecfddc_0_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72" name="Google Shape;1172;g3d422ecfddc_0_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73" name="Google Shape;1173;g3d422ecfddc_0_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74" name="Google Shape;1174;g3d422ecfddc_0_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1175" name="Google Shape;1175;g3d422ecfddc_0_0"/>
          <p:cNvSpPr txBox="1"/>
          <p:nvPr>
            <p:ph type="ctrTitle"/>
          </p:nvPr>
        </p:nvSpPr>
        <p:spPr>
          <a:xfrm>
            <a:off x="2779349" y="1618147"/>
            <a:ext cx="6633000" cy="32292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CIRB Review Process &amp; Initial Site Submission Table</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1176" name="Google Shape;1176;g3d422ecfddc_0_0"/>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Vince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1175"/>
                                        </p:tgtEl>
                                        <p:attrNameLst>
                                          <p:attrName>style.visibility</p:attrName>
                                        </p:attrNameLst>
                                      </p:cBhvr>
                                      <p:to>
                                        <p:strVal val="visible"/>
                                      </p:to>
                                    </p:set>
                                    <p:animEffect filter="fade" transition="in">
                                      <p:cBhvr>
                                        <p:cTn dur="1000"/>
                                        <p:tgtEl>
                                          <p:spTgt spid="1175"/>
                                        </p:tgtEl>
                                      </p:cBhvr>
                                    </p:animEffect>
                                  </p:childTnLst>
                                </p:cTn>
                              </p:par>
                              <p:par>
                                <p:cTn fill="hold" nodeType="withEffect" presetClass="entr" presetID="10" presetSubtype="0">
                                  <p:stCondLst>
                                    <p:cond delay="1000"/>
                                  </p:stCondLst>
                                  <p:childTnLst>
                                    <p:set>
                                      <p:cBhvr>
                                        <p:cTn dur="1" fill="hold">
                                          <p:stCondLst>
                                            <p:cond delay="0"/>
                                          </p:stCondLst>
                                        </p:cTn>
                                        <p:tgtEl>
                                          <p:spTgt spid="1176">
                                            <p:txEl>
                                              <p:pRg end="0" st="0"/>
                                            </p:txEl>
                                          </p:spTgt>
                                        </p:tgtEl>
                                        <p:attrNameLst>
                                          <p:attrName>style.visibility</p:attrName>
                                        </p:attrNameLst>
                                      </p:cBhvr>
                                      <p:to>
                                        <p:strVal val="visible"/>
                                      </p:to>
                                    </p:set>
                                    <p:animEffect filter="fade" transition="in">
                                      <p:cBhvr>
                                        <p:cTn dur="1000"/>
                                        <p:tgtEl>
                                          <p:spTgt spid="1176">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80" name="Shape 1180"/>
        <p:cNvGrpSpPr/>
        <p:nvPr/>
      </p:nvGrpSpPr>
      <p:grpSpPr>
        <a:xfrm>
          <a:off x="0" y="0"/>
          <a:ext cx="0" cy="0"/>
          <a:chOff x="0" y="0"/>
          <a:chExt cx="0" cy="0"/>
        </a:xfrm>
      </p:grpSpPr>
      <p:sp>
        <p:nvSpPr>
          <p:cNvPr id="1181" name="Google Shape;1181;g3d422ecfddc_0_15"/>
          <p:cNvSpPr/>
          <p:nvPr/>
        </p:nvSpPr>
        <p:spPr>
          <a:xfrm>
            <a:off x="516799" y="2444325"/>
            <a:ext cx="11675100" cy="3630900"/>
          </a:xfrm>
          <a:prstGeom prst="rightArrow">
            <a:avLst>
              <a:gd fmla="val 50000" name="adj1"/>
              <a:gd fmla="val 50000" name="adj2"/>
            </a:avLst>
          </a:prstGeom>
          <a:solidFill>
            <a:srgbClr val="E2D8EA"/>
          </a:solidFill>
          <a:ln>
            <a:noFill/>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cxnSp>
        <p:nvCxnSpPr>
          <p:cNvPr id="1182" name="Google Shape;1182;g3d422ecfddc_0_15"/>
          <p:cNvCxnSpPr/>
          <p:nvPr/>
        </p:nvCxnSpPr>
        <p:spPr>
          <a:xfrm flipH="1" rot="10800000">
            <a:off x="6334875" y="5039575"/>
            <a:ext cx="8700" cy="811500"/>
          </a:xfrm>
          <a:prstGeom prst="straightConnector1">
            <a:avLst/>
          </a:prstGeom>
          <a:noFill/>
          <a:ln cap="flat" cmpd="sng" w="21200">
            <a:solidFill>
              <a:schemeClr val="dk1"/>
            </a:solidFill>
            <a:prstDash val="solid"/>
            <a:round/>
            <a:headEnd len="sm" w="sm" type="none"/>
            <a:tailEnd len="med" w="med" type="triangle"/>
          </a:ln>
          <a:effectLst>
            <a:outerShdw blurRad="33378" rotWithShape="0" dir="5400000" dist="16689">
              <a:srgbClr val="000000">
                <a:alpha val="37647"/>
              </a:srgbClr>
            </a:outerShdw>
          </a:effectLst>
        </p:spPr>
      </p:cxnSp>
      <p:sp>
        <p:nvSpPr>
          <p:cNvPr id="1183" name="Google Shape;1183;g3d422ecfddc_0_15"/>
          <p:cNvSpPr/>
          <p:nvPr/>
        </p:nvSpPr>
        <p:spPr>
          <a:xfrm>
            <a:off x="591048" y="3426295"/>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1184" name="Google Shape;1184;g3d422ecfddc_0_15"/>
          <p:cNvSpPr txBox="1"/>
          <p:nvPr>
            <p:ph type="title"/>
          </p:nvPr>
        </p:nvSpPr>
        <p:spPr>
          <a:xfrm>
            <a:off x="838200" y="109331"/>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IRB Approval Process (“One-step”)</a:t>
            </a:r>
            <a:endParaRPr>
              <a:solidFill>
                <a:srgbClr val="7030A0"/>
              </a:solidFill>
            </a:endParaRPr>
          </a:p>
        </p:txBody>
      </p:sp>
      <p:sp>
        <p:nvSpPr>
          <p:cNvPr id="1185" name="Google Shape;1185;g3d422ecfddc_0_15"/>
          <p:cNvSpPr txBox="1"/>
          <p:nvPr/>
        </p:nvSpPr>
        <p:spPr>
          <a:xfrm>
            <a:off x="662013" y="3479380"/>
            <a:ext cx="19704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b="0" i="0" lang="en-US" sz="2336" u="none" cap="none" strike="noStrike">
                <a:solidFill>
                  <a:schemeClr val="lt1"/>
                </a:solidFill>
                <a:latin typeface="Arial"/>
                <a:ea typeface="Arial"/>
                <a:cs typeface="Arial"/>
                <a:sym typeface="Arial"/>
              </a:rPr>
              <a:t>CIRB Protocol &amp; EFIC Plan Approval </a:t>
            </a:r>
            <a:endParaRPr b="0" i="0" sz="2336" u="none" cap="none" strike="noStrike">
              <a:solidFill>
                <a:schemeClr val="lt1"/>
              </a:solidFill>
              <a:latin typeface="Arial"/>
              <a:ea typeface="Arial"/>
              <a:cs typeface="Arial"/>
              <a:sym typeface="Arial"/>
            </a:endParaRPr>
          </a:p>
        </p:txBody>
      </p:sp>
      <p:sp>
        <p:nvSpPr>
          <p:cNvPr id="1186" name="Google Shape;1186;g3d422ecfddc_0_15"/>
          <p:cNvSpPr/>
          <p:nvPr/>
        </p:nvSpPr>
        <p:spPr>
          <a:xfrm>
            <a:off x="2862539" y="3434577"/>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1187" name="Google Shape;1187;g3d422ecfddc_0_15"/>
          <p:cNvSpPr txBox="1"/>
          <p:nvPr/>
        </p:nvSpPr>
        <p:spPr>
          <a:xfrm>
            <a:off x="2933502" y="3505540"/>
            <a:ext cx="19704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b="0" i="0" lang="en-US" sz="2336" u="none" cap="none" strike="noStrike">
                <a:solidFill>
                  <a:schemeClr val="lt1"/>
                </a:solidFill>
                <a:latin typeface="Arial"/>
                <a:ea typeface="Arial"/>
                <a:cs typeface="Arial"/>
                <a:sym typeface="Arial"/>
              </a:rPr>
              <a:t>Local IRB Submission and Acknowledge </a:t>
            </a:r>
            <a:endParaRPr b="0" i="0" sz="2336" u="none" cap="none" strike="noStrike">
              <a:solidFill>
                <a:schemeClr val="lt1"/>
              </a:solidFill>
              <a:latin typeface="Arial"/>
              <a:ea typeface="Arial"/>
              <a:cs typeface="Arial"/>
              <a:sym typeface="Arial"/>
            </a:endParaRPr>
          </a:p>
        </p:txBody>
      </p:sp>
      <p:sp>
        <p:nvSpPr>
          <p:cNvPr id="1188" name="Google Shape;1188;g3d422ecfddc_0_15"/>
          <p:cNvSpPr/>
          <p:nvPr/>
        </p:nvSpPr>
        <p:spPr>
          <a:xfrm>
            <a:off x="5134048" y="3426295"/>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1189" name="Google Shape;1189;g3d422ecfddc_0_15"/>
          <p:cNvSpPr txBox="1"/>
          <p:nvPr/>
        </p:nvSpPr>
        <p:spPr>
          <a:xfrm>
            <a:off x="5384252" y="3497400"/>
            <a:ext cx="16119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b="0" i="0" lang="en-US" sz="2336" u="none" cap="none" strike="noStrike">
                <a:solidFill>
                  <a:schemeClr val="lt1"/>
                </a:solidFill>
                <a:latin typeface="Arial"/>
                <a:ea typeface="Arial"/>
                <a:cs typeface="Arial"/>
                <a:sym typeface="Arial"/>
              </a:rPr>
              <a:t>CIRB Site Approval</a:t>
            </a:r>
            <a:endParaRPr b="0" i="0" sz="2336" u="none" cap="none" strike="noStrike">
              <a:solidFill>
                <a:schemeClr val="lt1"/>
              </a:solidFill>
              <a:latin typeface="Arial"/>
              <a:ea typeface="Arial"/>
              <a:cs typeface="Arial"/>
              <a:sym typeface="Arial"/>
            </a:endParaRPr>
          </a:p>
        </p:txBody>
      </p:sp>
      <p:sp>
        <p:nvSpPr>
          <p:cNvPr id="1190" name="Google Shape;1190;g3d422ecfddc_0_15"/>
          <p:cNvSpPr/>
          <p:nvPr/>
        </p:nvSpPr>
        <p:spPr>
          <a:xfrm>
            <a:off x="9677043" y="3408277"/>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1191" name="Google Shape;1191;g3d422ecfddc_0_15"/>
          <p:cNvSpPr txBox="1"/>
          <p:nvPr/>
        </p:nvSpPr>
        <p:spPr>
          <a:xfrm>
            <a:off x="9747987" y="3479373"/>
            <a:ext cx="19704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b="0" i="0" lang="en-US" sz="2336" u="none" cap="none" strike="noStrike">
                <a:solidFill>
                  <a:schemeClr val="lt1"/>
                </a:solidFill>
                <a:latin typeface="Arial"/>
                <a:ea typeface="Arial"/>
                <a:cs typeface="Arial"/>
                <a:sym typeface="Arial"/>
              </a:rPr>
              <a:t>Return Site CIRB Documents to Local IRB</a:t>
            </a:r>
            <a:endParaRPr b="0" i="0" sz="2336" u="none" cap="none" strike="noStrike">
              <a:solidFill>
                <a:schemeClr val="lt1"/>
              </a:solidFill>
              <a:latin typeface="Arial"/>
              <a:ea typeface="Arial"/>
              <a:cs typeface="Arial"/>
              <a:sym typeface="Arial"/>
            </a:endParaRPr>
          </a:p>
        </p:txBody>
      </p:sp>
      <p:sp>
        <p:nvSpPr>
          <p:cNvPr id="1192" name="Google Shape;1192;g3d422ecfddc_0_15"/>
          <p:cNvSpPr/>
          <p:nvPr/>
        </p:nvSpPr>
        <p:spPr>
          <a:xfrm rot="488">
            <a:off x="1769227" y="1736900"/>
            <a:ext cx="2112300" cy="1090200"/>
          </a:xfrm>
          <a:prstGeom prst="ellipse">
            <a:avLst/>
          </a:prstGeom>
          <a:solidFill>
            <a:schemeClr val="accent1"/>
          </a:solidFill>
          <a:ln cap="flat" cmpd="sng" w="25400">
            <a:solidFill>
              <a:srgbClr val="4937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rPr b="0" i="0" lang="en-US" sz="1800" u="none" cap="none" strike="noStrike">
                <a:solidFill>
                  <a:schemeClr val="lt1"/>
                </a:solidFill>
                <a:latin typeface="Arial"/>
                <a:ea typeface="Arial"/>
                <a:cs typeface="Arial"/>
                <a:sym typeface="Arial"/>
              </a:rPr>
              <a:t>Site </a:t>
            </a:r>
            <a:r>
              <a:rPr b="0" i="0" lang="en-US" sz="1400" u="none" cap="none" strike="noStrike">
                <a:solidFill>
                  <a:schemeClr val="lt1"/>
                </a:solidFill>
                <a:latin typeface="Arial"/>
                <a:ea typeface="Arial"/>
                <a:cs typeface="Arial"/>
                <a:sym typeface="Arial"/>
              </a:rPr>
              <a:t>submits local ICF language to CCC</a:t>
            </a:r>
            <a:endParaRPr b="0" i="0" sz="1800" u="none" cap="none" strike="noStrike">
              <a:solidFill>
                <a:schemeClr val="dk1"/>
              </a:solidFill>
              <a:latin typeface="Arial"/>
              <a:ea typeface="Arial"/>
              <a:cs typeface="Arial"/>
              <a:sym typeface="Arial"/>
            </a:endParaRPr>
          </a:p>
        </p:txBody>
      </p:sp>
      <p:cxnSp>
        <p:nvCxnSpPr>
          <p:cNvPr id="1193" name="Google Shape;1193;g3d422ecfddc_0_15"/>
          <p:cNvCxnSpPr>
            <a:stCxn id="1192" idx="4"/>
          </p:cNvCxnSpPr>
          <p:nvPr/>
        </p:nvCxnSpPr>
        <p:spPr>
          <a:xfrm>
            <a:off x="2825300" y="2827100"/>
            <a:ext cx="16800" cy="574800"/>
          </a:xfrm>
          <a:prstGeom prst="straightConnector1">
            <a:avLst/>
          </a:prstGeom>
          <a:noFill/>
          <a:ln cap="flat" cmpd="sng" w="21200">
            <a:solidFill>
              <a:schemeClr val="dk1"/>
            </a:solidFill>
            <a:prstDash val="solid"/>
            <a:round/>
            <a:headEnd len="sm" w="sm" type="none"/>
            <a:tailEnd len="med" w="med" type="triangle"/>
          </a:ln>
          <a:effectLst>
            <a:outerShdw blurRad="33378" rotWithShape="0" dir="5400000" dist="16689">
              <a:srgbClr val="000000">
                <a:alpha val="37255"/>
              </a:srgbClr>
            </a:outerShdw>
          </a:effectLst>
        </p:spPr>
      </p:cxnSp>
      <p:sp>
        <p:nvSpPr>
          <p:cNvPr id="1194" name="Google Shape;1194;g3d422ecfddc_0_15"/>
          <p:cNvSpPr/>
          <p:nvPr/>
        </p:nvSpPr>
        <p:spPr>
          <a:xfrm>
            <a:off x="8693100" y="1717763"/>
            <a:ext cx="1838400" cy="1090500"/>
          </a:xfrm>
          <a:prstGeom prst="ellipse">
            <a:avLst/>
          </a:prstGeom>
          <a:solidFill>
            <a:schemeClr val="accent1"/>
          </a:solidFill>
          <a:ln cap="flat" cmpd="sng" w="25400">
            <a:solidFill>
              <a:srgbClr val="4937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Arial"/>
                <a:ea typeface="Arial"/>
                <a:cs typeface="Arial"/>
                <a:sym typeface="Arial"/>
              </a:rPr>
              <a:t>Site information added to local ICFs</a:t>
            </a:r>
            <a:endParaRPr b="0" i="0" sz="1800" u="none" cap="none" strike="noStrike">
              <a:solidFill>
                <a:schemeClr val="dk1"/>
              </a:solidFill>
              <a:latin typeface="Arial"/>
              <a:ea typeface="Arial"/>
              <a:cs typeface="Arial"/>
              <a:sym typeface="Arial"/>
            </a:endParaRPr>
          </a:p>
        </p:txBody>
      </p:sp>
      <p:cxnSp>
        <p:nvCxnSpPr>
          <p:cNvPr id="1195" name="Google Shape;1195;g3d422ecfddc_0_15"/>
          <p:cNvCxnSpPr/>
          <p:nvPr/>
        </p:nvCxnSpPr>
        <p:spPr>
          <a:xfrm>
            <a:off x="9610338" y="2808274"/>
            <a:ext cx="3900" cy="492900"/>
          </a:xfrm>
          <a:prstGeom prst="straightConnector1">
            <a:avLst/>
          </a:prstGeom>
          <a:noFill/>
          <a:ln cap="flat" cmpd="sng" w="21200">
            <a:solidFill>
              <a:schemeClr val="dk1"/>
            </a:solidFill>
            <a:prstDash val="solid"/>
            <a:round/>
            <a:headEnd len="sm" w="sm" type="none"/>
            <a:tailEnd len="med" w="med" type="triangle"/>
          </a:ln>
          <a:effectLst>
            <a:outerShdw blurRad="33378" rotWithShape="0" dir="5400000" dist="16689">
              <a:srgbClr val="000000">
                <a:alpha val="37255"/>
              </a:srgbClr>
            </a:outerShdw>
          </a:effectLst>
        </p:spPr>
      </p:cxnSp>
      <p:sp>
        <p:nvSpPr>
          <p:cNvPr id="1196" name="Google Shape;1196;g3d422ecfddc_0_15"/>
          <p:cNvSpPr txBox="1"/>
          <p:nvPr/>
        </p:nvSpPr>
        <p:spPr>
          <a:xfrm>
            <a:off x="1035530" y="3262489"/>
            <a:ext cx="523200" cy="522000"/>
          </a:xfrm>
          <a:prstGeom prst="rect">
            <a:avLst/>
          </a:prstGeom>
          <a:noFill/>
          <a:ln>
            <a:noFill/>
          </a:ln>
        </p:spPr>
        <p:txBody>
          <a:bodyPr anchorCtr="0" anchor="t" bIns="76275" lIns="76275" spcFirstLastPara="1" rIns="76275" wrap="square" tIns="76275">
            <a:noAutofit/>
          </a:bodyPr>
          <a:lstStyle/>
          <a:p>
            <a:pPr indent="0" lvl="0" marL="0" marR="0" rtl="0" algn="l">
              <a:lnSpc>
                <a:spcPct val="100000"/>
              </a:lnSpc>
              <a:spcBef>
                <a:spcPts val="0"/>
              </a:spcBef>
              <a:spcAft>
                <a:spcPts val="0"/>
              </a:spcAft>
              <a:buClr>
                <a:schemeClr val="dk1"/>
              </a:buClr>
              <a:buSzPts val="3171"/>
              <a:buFont typeface="Arial"/>
              <a:buNone/>
            </a:pPr>
            <a:r>
              <a:t/>
            </a:r>
            <a:endParaRPr b="0" i="0" sz="3170" u="none" cap="none" strike="noStrike">
              <a:solidFill>
                <a:schemeClr val="dk1"/>
              </a:solidFill>
              <a:latin typeface="Arial"/>
              <a:ea typeface="Arial"/>
              <a:cs typeface="Arial"/>
              <a:sym typeface="Arial"/>
            </a:endParaRPr>
          </a:p>
        </p:txBody>
      </p:sp>
      <p:sp>
        <p:nvSpPr>
          <p:cNvPr id="1197" name="Google Shape;1197;g3d422ecfddc_0_15"/>
          <p:cNvSpPr/>
          <p:nvPr/>
        </p:nvSpPr>
        <p:spPr>
          <a:xfrm>
            <a:off x="5533275" y="5469175"/>
            <a:ext cx="1611900" cy="1090500"/>
          </a:xfrm>
          <a:prstGeom prst="ellipse">
            <a:avLst/>
          </a:prstGeom>
          <a:solidFill>
            <a:schemeClr val="accent1"/>
          </a:solidFill>
          <a:ln cap="flat" cmpd="sng" w="25400">
            <a:solidFill>
              <a:srgbClr val="4937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rPr b="0" i="0" lang="en-US" sz="1400" u="none" cap="none" strike="noStrike">
                <a:solidFill>
                  <a:schemeClr val="lt1"/>
                </a:solidFill>
                <a:latin typeface="Arial"/>
                <a:ea typeface="Arial"/>
                <a:cs typeface="Arial"/>
                <a:sym typeface="Arial"/>
              </a:rPr>
              <a:t>CCC submits site application to CIRB</a:t>
            </a:r>
            <a:endParaRPr b="0" i="0" sz="1400" u="none" cap="none" strike="noStrike">
              <a:solidFill>
                <a:schemeClr val="dk1"/>
              </a:solidFill>
              <a:latin typeface="Arial"/>
              <a:ea typeface="Arial"/>
              <a:cs typeface="Arial"/>
              <a:sym typeface="Arial"/>
            </a:endParaRPr>
          </a:p>
        </p:txBody>
      </p:sp>
      <p:sp>
        <p:nvSpPr>
          <p:cNvPr id="1198" name="Google Shape;1198;g3d422ecfddc_0_15"/>
          <p:cNvSpPr/>
          <p:nvPr/>
        </p:nvSpPr>
        <p:spPr>
          <a:xfrm>
            <a:off x="7405543" y="3426302"/>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1199" name="Google Shape;1199;g3d422ecfddc_0_15"/>
          <p:cNvSpPr txBox="1"/>
          <p:nvPr/>
        </p:nvSpPr>
        <p:spPr>
          <a:xfrm>
            <a:off x="7441037" y="3497398"/>
            <a:ext cx="19704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b="0" i="0" lang="en-US" sz="2336" u="none" cap="none" strike="noStrike">
                <a:solidFill>
                  <a:schemeClr val="lt1"/>
                </a:solidFill>
                <a:latin typeface="Arial"/>
                <a:ea typeface="Arial"/>
                <a:cs typeface="Arial"/>
                <a:sym typeface="Arial"/>
              </a:rPr>
              <a:t>EFIC Activities and UAB report creation</a:t>
            </a:r>
            <a:endParaRPr b="0" i="0" sz="2336" u="none" cap="none" strike="noStrike">
              <a:solidFill>
                <a:schemeClr val="lt1"/>
              </a:solidFill>
              <a:latin typeface="Arial"/>
              <a:ea typeface="Arial"/>
              <a:cs typeface="Arial"/>
              <a:sym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03" name="Shape 1203"/>
        <p:cNvGrpSpPr/>
        <p:nvPr/>
      </p:nvGrpSpPr>
      <p:grpSpPr>
        <a:xfrm>
          <a:off x="0" y="0"/>
          <a:ext cx="0" cy="0"/>
          <a:chOff x="0" y="0"/>
          <a:chExt cx="0" cy="0"/>
        </a:xfrm>
      </p:grpSpPr>
      <p:sp>
        <p:nvSpPr>
          <p:cNvPr id="1204" name="Google Shape;1204;g3d422ecfddc_0_37"/>
          <p:cNvSpPr/>
          <p:nvPr/>
        </p:nvSpPr>
        <p:spPr>
          <a:xfrm>
            <a:off x="2746530" y="1993199"/>
            <a:ext cx="2762400" cy="1657500"/>
          </a:xfrm>
          <a:prstGeom prst="roundRect">
            <a:avLst>
              <a:gd fmla="val 10000"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05" name="Google Shape;1205;g3d422ecfddc_0_37"/>
          <p:cNvSpPr txBox="1"/>
          <p:nvPr>
            <p:ph type="title"/>
          </p:nvPr>
        </p:nvSpPr>
        <p:spPr>
          <a:xfrm>
            <a:off x="838200" y="21397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7030A0"/>
              </a:buClr>
              <a:buSzPts val="1800"/>
              <a:buFont typeface="Arial"/>
              <a:buNone/>
            </a:pPr>
            <a:r>
              <a:rPr lang="en-US">
                <a:solidFill>
                  <a:srgbClr val="7030A0"/>
                </a:solidFill>
                <a:latin typeface="Arial"/>
                <a:ea typeface="Arial"/>
                <a:cs typeface="Arial"/>
                <a:sym typeface="Arial"/>
              </a:rPr>
              <a:t>Items Complete by end of EFIC</a:t>
            </a:r>
            <a:endParaRPr>
              <a:solidFill>
                <a:srgbClr val="7030A0"/>
              </a:solidFill>
            </a:endParaRPr>
          </a:p>
        </p:txBody>
      </p:sp>
      <p:sp>
        <p:nvSpPr>
          <p:cNvPr id="1206" name="Google Shape;1206;g3d422ecfddc_0_37"/>
          <p:cNvSpPr txBox="1"/>
          <p:nvPr/>
        </p:nvSpPr>
        <p:spPr>
          <a:xfrm>
            <a:off x="2795138" y="2207399"/>
            <a:ext cx="2665200" cy="1229100"/>
          </a:xfrm>
          <a:prstGeom prst="rect">
            <a:avLst/>
          </a:prstGeom>
          <a:noFill/>
          <a:ln>
            <a:noFill/>
          </a:ln>
        </p:spPr>
        <p:txBody>
          <a:bodyPr anchorCtr="0" anchor="t" bIns="83800" lIns="83800" spcFirstLastPara="1" rIns="83800" wrap="square" tIns="83800">
            <a:noAutofit/>
          </a:bodyPr>
          <a:lstStyle/>
          <a:p>
            <a:pPr indent="0" lvl="1" marL="0" marR="0" rtl="0" algn="ctr">
              <a:lnSpc>
                <a:spcPct val="90000"/>
              </a:lnSpc>
              <a:spcBef>
                <a:spcPts val="770"/>
              </a:spcBef>
              <a:spcAft>
                <a:spcPts val="0"/>
              </a:spcAft>
              <a:buClr>
                <a:srgbClr val="000000"/>
              </a:buClr>
              <a:buSzPts val="1700"/>
              <a:buFont typeface="Arial"/>
              <a:buNone/>
            </a:pPr>
            <a:r>
              <a:rPr b="0" i="0" lang="en-US" sz="2200" u="none" cap="none" strike="noStrike">
                <a:solidFill>
                  <a:schemeClr val="lt1"/>
                </a:solidFill>
                <a:latin typeface="Arial"/>
                <a:ea typeface="Arial"/>
                <a:cs typeface="Arial"/>
                <a:sym typeface="Arial"/>
              </a:rPr>
              <a:t>LIRB complete and documented in WebDCU</a:t>
            </a:r>
            <a:endParaRPr b="0" i="0" sz="2200" u="none" cap="none" strike="noStrike">
              <a:solidFill>
                <a:schemeClr val="lt1"/>
              </a:solidFill>
              <a:latin typeface="Arial"/>
              <a:ea typeface="Arial"/>
              <a:cs typeface="Arial"/>
              <a:sym typeface="Arial"/>
            </a:endParaRPr>
          </a:p>
        </p:txBody>
      </p:sp>
      <p:sp>
        <p:nvSpPr>
          <p:cNvPr id="1207" name="Google Shape;1207;g3d422ecfddc_0_37"/>
          <p:cNvSpPr/>
          <p:nvPr/>
        </p:nvSpPr>
        <p:spPr>
          <a:xfrm>
            <a:off x="2746538" y="4153074"/>
            <a:ext cx="2762400" cy="1657500"/>
          </a:xfrm>
          <a:prstGeom prst="roundRect">
            <a:avLst>
              <a:gd fmla="val 10000"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08" name="Google Shape;1208;g3d422ecfddc_0_37"/>
          <p:cNvSpPr txBox="1"/>
          <p:nvPr/>
        </p:nvSpPr>
        <p:spPr>
          <a:xfrm>
            <a:off x="2795082" y="4201619"/>
            <a:ext cx="2665200" cy="1560300"/>
          </a:xfrm>
          <a:prstGeom prst="rect">
            <a:avLst/>
          </a:prstGeom>
          <a:noFill/>
          <a:ln>
            <a:noFill/>
          </a:ln>
        </p:spPr>
        <p:txBody>
          <a:bodyPr anchorCtr="0" anchor="t" bIns="83800" lIns="83800" spcFirstLastPara="1" rIns="83800" wrap="square" tIns="83800">
            <a:noAutofit/>
          </a:bodyPr>
          <a:lstStyle/>
          <a:p>
            <a:pPr indent="0" lvl="1" marL="0" marR="0" rtl="0" algn="ctr">
              <a:lnSpc>
                <a:spcPct val="90000"/>
              </a:lnSpc>
              <a:spcBef>
                <a:spcPts val="770"/>
              </a:spcBef>
              <a:spcAft>
                <a:spcPts val="0"/>
              </a:spcAft>
              <a:buClr>
                <a:srgbClr val="000000"/>
              </a:buClr>
              <a:buSzPts val="1700"/>
              <a:buFont typeface="Arial"/>
              <a:buNone/>
            </a:pPr>
            <a:r>
              <a:rPr b="0" i="0" lang="en-US" sz="2200" u="none" cap="none" strike="noStrike">
                <a:solidFill>
                  <a:schemeClr val="lt1"/>
                </a:solidFill>
                <a:latin typeface="Arial"/>
                <a:ea typeface="Arial"/>
                <a:cs typeface="Arial"/>
                <a:sym typeface="Arial"/>
              </a:rPr>
              <a:t>CIRB Initial site submission form completed</a:t>
            </a:r>
            <a:endParaRPr b="0" i="0" sz="1700" u="none" cap="none" strike="noStrike">
              <a:solidFill>
                <a:schemeClr val="lt1"/>
              </a:solidFill>
              <a:latin typeface="Arial"/>
              <a:ea typeface="Arial"/>
              <a:cs typeface="Arial"/>
              <a:sym typeface="Arial"/>
            </a:endParaRPr>
          </a:p>
        </p:txBody>
      </p:sp>
      <p:sp>
        <p:nvSpPr>
          <p:cNvPr id="1209" name="Google Shape;1209;g3d422ecfddc_0_37"/>
          <p:cNvSpPr txBox="1"/>
          <p:nvPr/>
        </p:nvSpPr>
        <p:spPr>
          <a:xfrm>
            <a:off x="7922427" y="5135846"/>
            <a:ext cx="409800" cy="4110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10" name="Google Shape;1210;g3d422ecfddc_0_37"/>
          <p:cNvSpPr/>
          <p:nvPr/>
        </p:nvSpPr>
        <p:spPr>
          <a:xfrm>
            <a:off x="6634471" y="4104424"/>
            <a:ext cx="2762400" cy="1657500"/>
          </a:xfrm>
          <a:prstGeom prst="roundRect">
            <a:avLst>
              <a:gd fmla="val 10000"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11" name="Google Shape;1211;g3d422ecfddc_0_37"/>
          <p:cNvSpPr txBox="1"/>
          <p:nvPr/>
        </p:nvSpPr>
        <p:spPr>
          <a:xfrm>
            <a:off x="6683016" y="4152969"/>
            <a:ext cx="2665200" cy="1560300"/>
          </a:xfrm>
          <a:prstGeom prst="rect">
            <a:avLst/>
          </a:prstGeom>
          <a:noFill/>
          <a:ln>
            <a:noFill/>
          </a:ln>
        </p:spPr>
        <p:txBody>
          <a:bodyPr anchorCtr="0" anchor="t" bIns="83800" lIns="83800" spcFirstLastPara="1" rIns="83800" wrap="square" tIns="83800">
            <a:noAutofit/>
          </a:bodyPr>
          <a:lstStyle/>
          <a:p>
            <a:pPr indent="0" lvl="1" marL="0" marR="0" rtl="0" algn="ctr">
              <a:lnSpc>
                <a:spcPct val="90000"/>
              </a:lnSpc>
              <a:spcBef>
                <a:spcPts val="770"/>
              </a:spcBef>
              <a:spcAft>
                <a:spcPts val="0"/>
              </a:spcAft>
              <a:buClr>
                <a:srgbClr val="000000"/>
              </a:buClr>
              <a:buSzPts val="1700"/>
              <a:buFont typeface="Arial"/>
              <a:buNone/>
            </a:pPr>
            <a:r>
              <a:rPr b="0" i="0" lang="en-US" sz="2200" u="none" cap="none" strike="noStrike">
                <a:solidFill>
                  <a:schemeClr val="lt1"/>
                </a:solidFill>
                <a:latin typeface="Arial"/>
                <a:ea typeface="Arial"/>
                <a:cs typeface="Arial"/>
                <a:sym typeface="Arial"/>
              </a:rPr>
              <a:t>Local Consent language agreed upon by CCC and local IRB</a:t>
            </a:r>
            <a:endParaRPr b="0" i="0" sz="1700" u="none" cap="none" strike="noStrike">
              <a:solidFill>
                <a:schemeClr val="lt1"/>
              </a:solidFill>
              <a:latin typeface="Arial"/>
              <a:ea typeface="Arial"/>
              <a:cs typeface="Arial"/>
              <a:sym typeface="Arial"/>
            </a:endParaRPr>
          </a:p>
        </p:txBody>
      </p:sp>
      <p:sp>
        <p:nvSpPr>
          <p:cNvPr id="1212" name="Google Shape;1212;g3d422ecfddc_0_37"/>
          <p:cNvSpPr/>
          <p:nvPr/>
        </p:nvSpPr>
        <p:spPr>
          <a:xfrm>
            <a:off x="6683055" y="1993199"/>
            <a:ext cx="2762400" cy="1657500"/>
          </a:xfrm>
          <a:prstGeom prst="roundRect">
            <a:avLst>
              <a:gd fmla="val 10000"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13" name="Google Shape;1213;g3d422ecfddc_0_37"/>
          <p:cNvSpPr txBox="1"/>
          <p:nvPr/>
        </p:nvSpPr>
        <p:spPr>
          <a:xfrm>
            <a:off x="6731666" y="2041794"/>
            <a:ext cx="2665200" cy="1560300"/>
          </a:xfrm>
          <a:prstGeom prst="rect">
            <a:avLst/>
          </a:prstGeom>
          <a:noFill/>
          <a:ln>
            <a:noFill/>
          </a:ln>
        </p:spPr>
        <p:txBody>
          <a:bodyPr anchorCtr="0" anchor="t" bIns="83800" lIns="83800" spcFirstLastPara="1" rIns="83800" wrap="square" tIns="83800">
            <a:noAutofit/>
          </a:bodyPr>
          <a:lstStyle/>
          <a:p>
            <a:pPr indent="0" lvl="1" marL="0" marR="0" rtl="0" algn="ctr">
              <a:lnSpc>
                <a:spcPct val="90000"/>
              </a:lnSpc>
              <a:spcBef>
                <a:spcPts val="770"/>
              </a:spcBef>
              <a:spcAft>
                <a:spcPts val="0"/>
              </a:spcAft>
              <a:buClr>
                <a:srgbClr val="000000"/>
              </a:buClr>
              <a:buSzPts val="1700"/>
              <a:buFont typeface="Arial"/>
              <a:buNone/>
            </a:pPr>
            <a:r>
              <a:rPr b="0" i="0" lang="en-US" sz="2200" u="none" cap="none" strike="noStrike">
                <a:solidFill>
                  <a:schemeClr val="lt1"/>
                </a:solidFill>
                <a:latin typeface="Arial"/>
                <a:ea typeface="Arial"/>
                <a:cs typeface="Arial"/>
                <a:sym typeface="Arial"/>
              </a:rPr>
              <a:t>CC Events documented and containing requested details</a:t>
            </a:r>
            <a:endParaRPr b="0" i="0" sz="1700" u="none" cap="none" strike="noStrike">
              <a:solidFill>
                <a:schemeClr val="lt1"/>
              </a:solidFill>
              <a:latin typeface="Arial"/>
              <a:ea typeface="Arial"/>
              <a:cs typeface="Arial"/>
              <a:sym typeface="Arial"/>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17" name="Shape 1217"/>
        <p:cNvGrpSpPr/>
        <p:nvPr/>
      </p:nvGrpSpPr>
      <p:grpSpPr>
        <a:xfrm>
          <a:off x="0" y="0"/>
          <a:ext cx="0" cy="0"/>
          <a:chOff x="0" y="0"/>
          <a:chExt cx="0" cy="0"/>
        </a:xfrm>
      </p:grpSpPr>
      <p:sp>
        <p:nvSpPr>
          <p:cNvPr id="1218" name="Google Shape;1218;g3d422ecfddc_0_50"/>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t/>
            </a:r>
            <a:endParaRPr/>
          </a:p>
        </p:txBody>
      </p:sp>
      <p:sp>
        <p:nvSpPr>
          <p:cNvPr id="1219" name="Google Shape;1219;g3d422ecfddc_0_50"/>
          <p:cNvSpPr txBox="1"/>
          <p:nvPr>
            <p:ph idx="1" type="body"/>
          </p:nvPr>
        </p:nvSpPr>
        <p:spPr>
          <a:xfrm>
            <a:off x="415600" y="1536633"/>
            <a:ext cx="11360700" cy="42507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1600"/>
              </a:spcAft>
              <a:buClr>
                <a:schemeClr val="dk1"/>
              </a:buClr>
              <a:buSzPts val="1800"/>
              <a:buNone/>
            </a:pPr>
            <a:r>
              <a:t/>
            </a:r>
            <a:endParaRPr/>
          </a:p>
        </p:txBody>
      </p:sp>
      <p:sp>
        <p:nvSpPr>
          <p:cNvPr id="1220" name="Google Shape;1220;g3d422ecfddc_0_50"/>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221" name="Google Shape;1221;g3d422ecfddc_0_50"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222" name="Google Shape;1222;g3d422ecfddc_0_50"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223" name="Google Shape;1223;g3d422ecfddc_0_50"/>
          <p:cNvPicPr preferRelativeResize="0"/>
          <p:nvPr/>
        </p:nvPicPr>
        <p:blipFill rotWithShape="1">
          <a:blip r:embed="rId5">
            <a:alphaModFix/>
          </a:blip>
          <a:srcRect b="0" l="0" r="0" t="0"/>
          <a:stretch/>
        </p:blipFill>
        <p:spPr>
          <a:xfrm>
            <a:off x="415600" y="643684"/>
            <a:ext cx="11360799" cy="5194200"/>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27" name="Shape 1227"/>
        <p:cNvGrpSpPr/>
        <p:nvPr/>
      </p:nvGrpSpPr>
      <p:grpSpPr>
        <a:xfrm>
          <a:off x="0" y="0"/>
          <a:ext cx="0" cy="0"/>
          <a:chOff x="0" y="0"/>
          <a:chExt cx="0" cy="0"/>
        </a:xfrm>
      </p:grpSpPr>
      <p:sp>
        <p:nvSpPr>
          <p:cNvPr id="1228" name="Google Shape;1228;g3d422ecfddc_0_59"/>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Central IRB (CIRB) Tables</a:t>
            </a:r>
            <a:endParaRPr>
              <a:latin typeface="Arial"/>
              <a:ea typeface="Arial"/>
              <a:cs typeface="Arial"/>
              <a:sym typeface="Arial"/>
            </a:endParaRPr>
          </a:p>
        </p:txBody>
      </p:sp>
      <p:sp>
        <p:nvSpPr>
          <p:cNvPr id="1229" name="Google Shape;1229;g3d422ecfddc_0_59"/>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0"/>
              </a:spcAft>
              <a:buClr>
                <a:schemeClr val="dk1"/>
              </a:buClr>
              <a:buSzPts val="1800"/>
              <a:buNone/>
            </a:pPr>
            <a:r>
              <a:rPr lang="en-US"/>
              <a:t>Steps 1 &amp; 2 in WebDCU v1 &gt; SIREN:</a:t>
            </a:r>
            <a:endParaRPr/>
          </a:p>
          <a:p>
            <a:pPr indent="0" lvl="0" marL="0" rtl="0" algn="l">
              <a:lnSpc>
                <a:spcPct val="90000"/>
              </a:lnSpc>
              <a:spcBef>
                <a:spcPts val="1600"/>
              </a:spcBef>
              <a:spcAft>
                <a:spcPts val="1600"/>
              </a:spcAft>
              <a:buClr>
                <a:schemeClr val="dk1"/>
              </a:buClr>
              <a:buSzPts val="1800"/>
              <a:buNone/>
            </a:pPr>
            <a:r>
              <a:t/>
            </a:r>
            <a:endParaRPr/>
          </a:p>
        </p:txBody>
      </p:sp>
      <p:sp>
        <p:nvSpPr>
          <p:cNvPr id="1230" name="Google Shape;1230;g3d422ecfddc_0_59"/>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231" name="Google Shape;1231;g3d422ecfddc_0_59"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232" name="Google Shape;1232;g3d422ecfddc_0_59"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233" name="Google Shape;1233;g3d422ecfddc_0_59"/>
          <p:cNvPicPr preferRelativeResize="0"/>
          <p:nvPr/>
        </p:nvPicPr>
        <p:blipFill rotWithShape="1">
          <a:blip r:embed="rId5">
            <a:alphaModFix/>
          </a:blip>
          <a:srcRect b="0" l="0" r="0" t="0"/>
          <a:stretch/>
        </p:blipFill>
        <p:spPr>
          <a:xfrm>
            <a:off x="1344325" y="2151425"/>
            <a:ext cx="9503351" cy="3717925"/>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37" name="Shape 1237"/>
        <p:cNvGrpSpPr/>
        <p:nvPr/>
      </p:nvGrpSpPr>
      <p:grpSpPr>
        <a:xfrm>
          <a:off x="0" y="0"/>
          <a:ext cx="0" cy="0"/>
          <a:chOff x="0" y="0"/>
          <a:chExt cx="0" cy="0"/>
        </a:xfrm>
      </p:grpSpPr>
      <p:sp>
        <p:nvSpPr>
          <p:cNvPr id="1238" name="Google Shape;1238;g3d422ecfddc_0_68"/>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39285"/>
              <a:buFont typeface="Play"/>
              <a:buNone/>
            </a:pPr>
            <a:r>
              <a:rPr lang="en-US">
                <a:latin typeface="Arial"/>
                <a:ea typeface="Arial"/>
                <a:cs typeface="Arial"/>
                <a:sym typeface="Arial"/>
              </a:rPr>
              <a:t>Central IRB (CIRB) Tables</a:t>
            </a:r>
            <a:endParaRPr>
              <a:latin typeface="Arial"/>
              <a:ea typeface="Arial"/>
              <a:cs typeface="Arial"/>
              <a:sym typeface="Arial"/>
            </a:endParaRPr>
          </a:p>
        </p:txBody>
      </p:sp>
      <p:sp>
        <p:nvSpPr>
          <p:cNvPr id="1239" name="Google Shape;1239;g3d422ecfddc_0_68"/>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0"/>
              </a:spcAft>
              <a:buClr>
                <a:schemeClr val="dk1"/>
              </a:buClr>
              <a:buSzPts val="1800"/>
              <a:buNone/>
            </a:pPr>
            <a:r>
              <a:rPr lang="en-US"/>
              <a:t>Step 3 in WebDCU v2 &gt; KESETT:</a:t>
            </a:r>
            <a:endParaRPr/>
          </a:p>
          <a:p>
            <a:pPr indent="0" lvl="0" marL="0" rtl="0" algn="l">
              <a:lnSpc>
                <a:spcPct val="90000"/>
              </a:lnSpc>
              <a:spcBef>
                <a:spcPts val="1600"/>
              </a:spcBef>
              <a:spcAft>
                <a:spcPts val="1600"/>
              </a:spcAft>
              <a:buClr>
                <a:schemeClr val="dk1"/>
              </a:buClr>
              <a:buSzPts val="1100"/>
              <a:buNone/>
            </a:pPr>
            <a:r>
              <a:t/>
            </a:r>
            <a:endParaRPr/>
          </a:p>
        </p:txBody>
      </p:sp>
      <p:sp>
        <p:nvSpPr>
          <p:cNvPr id="1240" name="Google Shape;1240;g3d422ecfddc_0_68"/>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241" name="Google Shape;1241;g3d422ecfddc_0_68"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242" name="Google Shape;1242;g3d422ecfddc_0_68"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243" name="Google Shape;1243;g3d422ecfddc_0_68"/>
          <p:cNvPicPr preferRelativeResize="0"/>
          <p:nvPr/>
        </p:nvPicPr>
        <p:blipFill rotWithShape="1">
          <a:blip r:embed="rId5">
            <a:alphaModFix/>
          </a:blip>
          <a:srcRect b="0" l="0" r="14690" t="0"/>
          <a:stretch/>
        </p:blipFill>
        <p:spPr>
          <a:xfrm>
            <a:off x="681500" y="2217350"/>
            <a:ext cx="10747927" cy="3331175"/>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47" name="Shape 1247"/>
        <p:cNvGrpSpPr/>
        <p:nvPr/>
      </p:nvGrpSpPr>
      <p:grpSpPr>
        <a:xfrm>
          <a:off x="0" y="0"/>
          <a:ext cx="0" cy="0"/>
          <a:chOff x="0" y="0"/>
          <a:chExt cx="0" cy="0"/>
        </a:xfrm>
      </p:grpSpPr>
      <p:sp>
        <p:nvSpPr>
          <p:cNvPr id="1248" name="Google Shape;1248;g3d422ecfddc_0_77"/>
          <p:cNvSpPr txBox="1"/>
          <p:nvPr>
            <p:ph type="title"/>
          </p:nvPr>
        </p:nvSpPr>
        <p:spPr>
          <a:xfrm>
            <a:off x="429623" y="148175"/>
            <a:ext cx="883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Initial Site Submission Table Tips</a:t>
            </a:r>
            <a:endParaRPr>
              <a:solidFill>
                <a:srgbClr val="743192"/>
              </a:solidFill>
              <a:latin typeface="Arial"/>
              <a:ea typeface="Arial"/>
              <a:cs typeface="Arial"/>
              <a:sym typeface="Arial"/>
            </a:endParaRPr>
          </a:p>
        </p:txBody>
      </p:sp>
      <p:pic>
        <p:nvPicPr>
          <p:cNvPr descr="A close-up of a logo&#10;&#10;AI-generated content may be incorrect." id="1249" name="Google Shape;1249;g3d422ecfddc_0_77"/>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250" name="Google Shape;1250;g3d422ecfddc_0_77"/>
          <p:cNvSpPr txBox="1"/>
          <p:nvPr/>
        </p:nvSpPr>
        <p:spPr>
          <a:xfrm>
            <a:off x="526942" y="1677253"/>
            <a:ext cx="11138100" cy="26781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1" i="0" lang="en-US" sz="3000" u="none" cap="none" strike="noStrike">
                <a:solidFill>
                  <a:schemeClr val="dk1"/>
                </a:solidFill>
                <a:latin typeface="Arial"/>
                <a:ea typeface="Arial"/>
                <a:cs typeface="Arial"/>
                <a:sym typeface="Arial"/>
              </a:rPr>
              <a:t>Refer to the KESETT Regulatory Document Approval Parameters guide </a:t>
            </a:r>
            <a:endParaRPr b="1"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1" i="0" lang="en-US" sz="3000" u="none" cap="none" strike="noStrike">
                <a:solidFill>
                  <a:schemeClr val="dk1"/>
                </a:solidFill>
                <a:latin typeface="Arial"/>
                <a:ea typeface="Arial"/>
                <a:cs typeface="Arial"/>
                <a:sym typeface="Arial"/>
              </a:rPr>
              <a:t>Q120: </a:t>
            </a:r>
            <a:r>
              <a:rPr b="0" i="1" lang="en-US" sz="3000" u="none" cap="none" strike="noStrike">
                <a:solidFill>
                  <a:schemeClr val="dk1"/>
                </a:solidFill>
                <a:latin typeface="Arial"/>
                <a:ea typeface="Arial"/>
                <a:cs typeface="Arial"/>
                <a:sym typeface="Arial"/>
              </a:rPr>
              <a:t>In which therapeutic areas does the investigator have research experience?</a:t>
            </a:r>
            <a:endParaRPr b="0" i="1"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Select from list of choices in Reg Doc Approval Parameters</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254" name="Shape 1254"/>
        <p:cNvGrpSpPr/>
        <p:nvPr/>
      </p:nvGrpSpPr>
      <p:grpSpPr>
        <a:xfrm>
          <a:off x="0" y="0"/>
          <a:ext cx="0" cy="0"/>
          <a:chOff x="0" y="0"/>
          <a:chExt cx="0" cy="0"/>
        </a:xfrm>
      </p:grpSpPr>
      <p:sp>
        <p:nvSpPr>
          <p:cNvPr id="1255" name="Google Shape;1255;g3d422ecfddc_0_83"/>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56" name="Google Shape;1256;g3d422ecfddc_0_83"/>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257" name="Google Shape;1257;g3d422ecfddc_0_83"/>
          <p:cNvGrpSpPr/>
          <p:nvPr/>
        </p:nvGrpSpPr>
        <p:grpSpPr>
          <a:xfrm>
            <a:off x="1303402" y="3985"/>
            <a:ext cx="9772765" cy="6858000"/>
            <a:chOff x="1303402" y="3985"/>
            <a:chExt cx="9772765" cy="6858000"/>
          </a:xfrm>
        </p:grpSpPr>
        <p:sp>
          <p:nvSpPr>
            <p:cNvPr id="1258" name="Google Shape;1258;g3d422ecfddc_0_83"/>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59" name="Google Shape;1259;g3d422ecfddc_0_83"/>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60" name="Google Shape;1260;g3d422ecfddc_0_83"/>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61" name="Google Shape;1261;g3d422ecfddc_0_83"/>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62" name="Google Shape;1262;g3d422ecfddc_0_83"/>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63" name="Google Shape;1263;g3d422ecfddc_0_83"/>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64" name="Google Shape;1264;g3d422ecfddc_0_83"/>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1265" name="Google Shape;1265;g3d422ecfddc_0_83"/>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EFIC Activities</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1266" name="Google Shape;1266;g3d422ecfddc_0_83"/>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1265"/>
                                        </p:tgtEl>
                                        <p:attrNameLst>
                                          <p:attrName>style.visibility</p:attrName>
                                        </p:attrNameLst>
                                      </p:cBhvr>
                                      <p:to>
                                        <p:strVal val="visible"/>
                                      </p:to>
                                    </p:set>
                                    <p:animEffect filter="fade" transition="in">
                                      <p:cBhvr>
                                        <p:cTn dur="1000"/>
                                        <p:tgtEl>
                                          <p:spTgt spid="1265"/>
                                        </p:tgtEl>
                                      </p:cBhvr>
                                    </p:animEffect>
                                  </p:childTnLst>
                                </p:cTn>
                              </p:par>
                              <p:par>
                                <p:cTn fill="hold" nodeType="withEffect" presetClass="entr" presetID="10" presetSubtype="0">
                                  <p:stCondLst>
                                    <p:cond delay="1000"/>
                                  </p:stCondLst>
                                  <p:childTnLst>
                                    <p:set>
                                      <p:cBhvr>
                                        <p:cTn dur="1" fill="hold">
                                          <p:stCondLst>
                                            <p:cond delay="0"/>
                                          </p:stCondLst>
                                        </p:cTn>
                                        <p:tgtEl>
                                          <p:spTgt spid="1266">
                                            <p:txEl>
                                              <p:pRg end="0" st="0"/>
                                            </p:txEl>
                                          </p:spTgt>
                                        </p:tgtEl>
                                        <p:attrNameLst>
                                          <p:attrName>style.visibility</p:attrName>
                                        </p:attrNameLst>
                                      </p:cBhvr>
                                      <p:to>
                                        <p:strVal val="visible"/>
                                      </p:to>
                                    </p:set>
                                    <p:animEffect filter="fade" transition="in">
                                      <p:cBhvr>
                                        <p:cTn dur="1000"/>
                                        <p:tgtEl>
                                          <p:spTgt spid="1266">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70" name="Shape 1270"/>
        <p:cNvGrpSpPr/>
        <p:nvPr/>
      </p:nvGrpSpPr>
      <p:grpSpPr>
        <a:xfrm>
          <a:off x="0" y="0"/>
          <a:ext cx="0" cy="0"/>
          <a:chOff x="0" y="0"/>
          <a:chExt cx="0" cy="0"/>
        </a:xfrm>
      </p:grpSpPr>
      <p:sp>
        <p:nvSpPr>
          <p:cNvPr id="1271" name="Google Shape;1271;g3d422ecfddc_0_98"/>
          <p:cNvSpPr txBox="1"/>
          <p:nvPr>
            <p:ph type="title"/>
          </p:nvPr>
        </p:nvSpPr>
        <p:spPr>
          <a:xfrm>
            <a:off x="839788"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43192"/>
                </a:solidFill>
                <a:latin typeface="Arial"/>
                <a:ea typeface="Arial"/>
                <a:cs typeface="Arial"/>
                <a:sym typeface="Arial"/>
              </a:rPr>
              <a:t>EFIC Activities</a:t>
            </a:r>
            <a:endParaRPr>
              <a:solidFill>
                <a:srgbClr val="743192"/>
              </a:solidFill>
            </a:endParaRPr>
          </a:p>
        </p:txBody>
      </p:sp>
      <p:sp>
        <p:nvSpPr>
          <p:cNvPr id="1272" name="Google Shape;1272;g3d422ecfddc_0_98"/>
          <p:cNvSpPr txBox="1"/>
          <p:nvPr/>
        </p:nvSpPr>
        <p:spPr>
          <a:xfrm>
            <a:off x="4383088" y="1804988"/>
            <a:ext cx="3543300" cy="823800"/>
          </a:xfrm>
          <a:prstGeom prst="rect">
            <a:avLst/>
          </a:prstGeom>
          <a:noFill/>
          <a:ln>
            <a:noFill/>
          </a:ln>
        </p:spPr>
        <p:txBody>
          <a:bodyPr anchorCtr="0" anchor="b" bIns="45700" lIns="91425" spcFirstLastPara="1" rIns="91425" wrap="square" tIns="45700">
            <a:normAutofit/>
          </a:bodyPr>
          <a:lstStyle/>
          <a:p>
            <a:pPr indent="-228600" lvl="0" marL="457200" marR="0" rtl="0" algn="ctr">
              <a:lnSpc>
                <a:spcPct val="90000"/>
              </a:lnSpc>
              <a:spcBef>
                <a:spcPts val="1000"/>
              </a:spcBef>
              <a:spcAft>
                <a:spcPts val="0"/>
              </a:spcAft>
              <a:buClr>
                <a:schemeClr val="dk1"/>
              </a:buClr>
              <a:buSzPts val="2400"/>
              <a:buFont typeface="Arial"/>
              <a:buNone/>
            </a:pPr>
            <a:r>
              <a:t/>
            </a:r>
            <a:endParaRPr b="1" i="0" sz="2400" u="none" cap="none" strike="noStrike">
              <a:solidFill>
                <a:schemeClr val="dk1"/>
              </a:solidFill>
              <a:latin typeface="Arial"/>
              <a:ea typeface="Arial"/>
              <a:cs typeface="Arial"/>
              <a:sym typeface="Arial"/>
            </a:endParaRPr>
          </a:p>
        </p:txBody>
      </p:sp>
      <p:sp>
        <p:nvSpPr>
          <p:cNvPr id="1273" name="Google Shape;1273;g3d422ecfddc_0_98"/>
          <p:cNvSpPr txBox="1"/>
          <p:nvPr/>
        </p:nvSpPr>
        <p:spPr>
          <a:xfrm>
            <a:off x="4383088" y="2638425"/>
            <a:ext cx="3543300" cy="3684600"/>
          </a:xfrm>
          <a:prstGeom prst="rect">
            <a:avLst/>
          </a:prstGeom>
          <a:noFill/>
          <a:ln>
            <a:noFill/>
          </a:ln>
        </p:spPr>
        <p:txBody>
          <a:bodyPr anchorCtr="0" anchor="t" bIns="45700" lIns="91425" spcFirstLastPara="1" rIns="91425" wrap="square" tIns="45700">
            <a:normAutofit/>
          </a:bodyPr>
          <a:lstStyle/>
          <a:p>
            <a:pPr indent="0" lvl="0" marL="114300" marR="0" rtl="0" algn="ctr">
              <a:lnSpc>
                <a:spcPct val="90000"/>
              </a:lnSpc>
              <a:spcBef>
                <a:spcPts val="1000"/>
              </a:spcBef>
              <a:spcAft>
                <a:spcPts val="0"/>
              </a:spcAft>
              <a:buClr>
                <a:schemeClr val="dk1"/>
              </a:buClr>
              <a:buSzPts val="1800"/>
              <a:buFont typeface="Arial"/>
              <a:buNone/>
            </a:pPr>
            <a:r>
              <a:t/>
            </a:r>
            <a:endParaRPr b="0" i="0" sz="2800" u="none" cap="none" strike="noStrike">
              <a:solidFill>
                <a:srgbClr val="00B050"/>
              </a:solidFill>
              <a:latin typeface="Arial"/>
              <a:ea typeface="Arial"/>
              <a:cs typeface="Arial"/>
              <a:sym typeface="Arial"/>
            </a:endParaRPr>
          </a:p>
        </p:txBody>
      </p:sp>
      <p:grpSp>
        <p:nvGrpSpPr>
          <p:cNvPr id="1274" name="Google Shape;1274;g3d422ecfddc_0_98"/>
          <p:cNvGrpSpPr/>
          <p:nvPr/>
        </p:nvGrpSpPr>
        <p:grpSpPr>
          <a:xfrm>
            <a:off x="839788" y="1740454"/>
            <a:ext cx="10512423" cy="4382037"/>
            <a:chOff x="0" y="2141"/>
            <a:chExt cx="10512423" cy="4382037"/>
          </a:xfrm>
        </p:grpSpPr>
        <p:sp>
          <p:nvSpPr>
            <p:cNvPr id="1275" name="Google Shape;1275;g3d422ecfddc_0_98"/>
            <p:cNvSpPr/>
            <p:nvPr/>
          </p:nvSpPr>
          <p:spPr>
            <a:xfrm rot="5400000">
              <a:off x="6583023" y="-2655204"/>
              <a:ext cx="1130700" cy="6728100"/>
            </a:xfrm>
            <a:prstGeom prst="round2SameRect">
              <a:avLst>
                <a:gd fmla="val 16667" name="adj1"/>
                <a:gd fmla="val 0" name="adj2"/>
              </a:avLst>
            </a:prstGeom>
            <a:solidFill>
              <a:srgbClr val="E2D8EA">
                <a:alpha val="89412"/>
              </a:srgbClr>
            </a:solidFill>
            <a:ln cap="flat" cmpd="sng" w="25400">
              <a:solidFill>
                <a:srgbClr val="E2D8EA">
                  <a:alpha val="89412"/>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76" name="Google Shape;1276;g3d422ecfddc_0_98"/>
            <p:cNvSpPr txBox="1"/>
            <p:nvPr/>
          </p:nvSpPr>
          <p:spPr>
            <a:xfrm>
              <a:off x="3784473" y="198698"/>
              <a:ext cx="6672600" cy="1020300"/>
            </a:xfrm>
            <a:prstGeom prst="rect">
              <a:avLst/>
            </a:prstGeom>
            <a:noFill/>
            <a:ln>
              <a:noFill/>
            </a:ln>
          </p:spPr>
          <p:txBody>
            <a:bodyPr anchorCtr="0" anchor="ctr" bIns="40000" lIns="80000" spcFirstLastPara="1" rIns="80000" wrap="square" tIns="40000">
              <a:noAutofit/>
            </a:bodyPr>
            <a:lstStyle/>
            <a:p>
              <a:pPr indent="-228600" lvl="1" marL="228600" marR="0" rtl="0" algn="l">
                <a:lnSpc>
                  <a:spcPct val="90000"/>
                </a:lnSpc>
                <a:spcBef>
                  <a:spcPts val="0"/>
                </a:spcBef>
                <a:spcAft>
                  <a:spcPts val="0"/>
                </a:spcAft>
                <a:buClr>
                  <a:srgbClr val="000000"/>
                </a:buClr>
                <a:buSzPts val="2100"/>
                <a:buFont typeface="Arial"/>
                <a:buChar char="•"/>
              </a:pPr>
              <a:r>
                <a:rPr b="0" i="0" lang="en-US" sz="2100" u="none" cap="none" strike="noStrike">
                  <a:solidFill>
                    <a:srgbClr val="00B0F0"/>
                  </a:solidFill>
                  <a:latin typeface="Arial"/>
                  <a:ea typeface="Arial"/>
                  <a:cs typeface="Arial"/>
                  <a:sym typeface="Arial"/>
                </a:rPr>
                <a:t>2 In-person community events</a:t>
              </a:r>
              <a:endParaRPr b="0" i="0" sz="2100" u="none" cap="none" strike="noStrike">
                <a:solidFill>
                  <a:srgbClr val="00B0F0"/>
                </a:solidFill>
                <a:latin typeface="Arial"/>
                <a:ea typeface="Arial"/>
                <a:cs typeface="Arial"/>
                <a:sym typeface="Arial"/>
              </a:endParaRPr>
            </a:p>
          </p:txBody>
        </p:sp>
        <p:sp>
          <p:nvSpPr>
            <p:cNvPr id="1277" name="Google Shape;1277;g3d422ecfddc_0_98"/>
            <p:cNvSpPr/>
            <p:nvPr/>
          </p:nvSpPr>
          <p:spPr>
            <a:xfrm>
              <a:off x="0" y="2141"/>
              <a:ext cx="3784500" cy="1413600"/>
            </a:xfrm>
            <a:prstGeom prst="roundRect">
              <a:avLst>
                <a:gd fmla="val 16667"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78" name="Google Shape;1278;g3d422ecfddc_0_98"/>
            <p:cNvSpPr txBox="1"/>
            <p:nvPr/>
          </p:nvSpPr>
          <p:spPr>
            <a:xfrm>
              <a:off x="69003" y="71144"/>
              <a:ext cx="3646500" cy="1275600"/>
            </a:xfrm>
            <a:prstGeom prst="rect">
              <a:avLst/>
            </a:prstGeom>
            <a:noFill/>
            <a:ln>
              <a:noFill/>
            </a:ln>
          </p:spPr>
          <p:txBody>
            <a:bodyPr anchorCtr="0" anchor="ctr" bIns="97150" lIns="194300" spcFirstLastPara="1" rIns="194300" wrap="square" tIns="97150">
              <a:noAutofit/>
            </a:bodyPr>
            <a:lstStyle/>
            <a:p>
              <a:pPr indent="0" lvl="0" marL="0" marR="0" rtl="0" algn="ctr">
                <a:lnSpc>
                  <a:spcPct val="90000"/>
                </a:lnSpc>
                <a:spcBef>
                  <a:spcPts val="0"/>
                </a:spcBef>
                <a:spcAft>
                  <a:spcPts val="0"/>
                </a:spcAft>
                <a:buClr>
                  <a:srgbClr val="000000"/>
                </a:buClr>
                <a:buSzPts val="5100"/>
                <a:buFont typeface="Arial"/>
                <a:buNone/>
              </a:pPr>
              <a:r>
                <a:rPr b="0" i="0" lang="en-US" sz="5100" u="none" cap="none" strike="noStrike">
                  <a:solidFill>
                    <a:schemeClr val="lt1"/>
                  </a:solidFill>
                  <a:latin typeface="Arial"/>
                  <a:ea typeface="Arial"/>
                  <a:cs typeface="Arial"/>
                  <a:sym typeface="Arial"/>
                </a:rPr>
                <a:t>Site Alone</a:t>
              </a:r>
              <a:endParaRPr b="0" i="0" sz="5100" u="none" cap="none" strike="noStrike">
                <a:solidFill>
                  <a:schemeClr val="lt1"/>
                </a:solidFill>
                <a:latin typeface="Arial"/>
                <a:ea typeface="Arial"/>
                <a:cs typeface="Arial"/>
                <a:sym typeface="Arial"/>
              </a:endParaRPr>
            </a:p>
          </p:txBody>
        </p:sp>
        <p:sp>
          <p:nvSpPr>
            <p:cNvPr id="1279" name="Google Shape;1279;g3d422ecfddc_0_98"/>
            <p:cNvSpPr/>
            <p:nvPr/>
          </p:nvSpPr>
          <p:spPr>
            <a:xfrm rot="5400000">
              <a:off x="6583023" y="-1170985"/>
              <a:ext cx="1130700" cy="6728100"/>
            </a:xfrm>
            <a:prstGeom prst="round2SameRect">
              <a:avLst>
                <a:gd fmla="val 16667" name="adj1"/>
                <a:gd fmla="val 0" name="adj2"/>
              </a:avLst>
            </a:prstGeom>
            <a:solidFill>
              <a:srgbClr val="E2D8EA">
                <a:alpha val="89412"/>
              </a:srgbClr>
            </a:solidFill>
            <a:ln cap="flat" cmpd="sng" w="25400">
              <a:solidFill>
                <a:srgbClr val="E2D8EA">
                  <a:alpha val="89412"/>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80" name="Google Shape;1280;g3d422ecfddc_0_98"/>
            <p:cNvSpPr txBox="1"/>
            <p:nvPr/>
          </p:nvSpPr>
          <p:spPr>
            <a:xfrm>
              <a:off x="3784473" y="1682917"/>
              <a:ext cx="6672600" cy="1020300"/>
            </a:xfrm>
            <a:prstGeom prst="rect">
              <a:avLst/>
            </a:prstGeom>
            <a:noFill/>
            <a:ln>
              <a:noFill/>
            </a:ln>
          </p:spPr>
          <p:txBody>
            <a:bodyPr anchorCtr="0" anchor="ctr" bIns="40000" lIns="80000" spcFirstLastPara="1" rIns="80000" wrap="square" tIns="40000">
              <a:noAutofit/>
            </a:bodyPr>
            <a:lstStyle/>
            <a:p>
              <a:pPr indent="-228600" lvl="1" marL="228600" marR="0" rtl="0" algn="l">
                <a:lnSpc>
                  <a:spcPct val="90000"/>
                </a:lnSpc>
                <a:spcBef>
                  <a:spcPts val="0"/>
                </a:spcBef>
                <a:spcAft>
                  <a:spcPts val="0"/>
                </a:spcAft>
                <a:buClr>
                  <a:srgbClr val="000000"/>
                </a:buClr>
                <a:buSzPts val="2100"/>
                <a:buFont typeface="Arial"/>
                <a:buChar char="•"/>
              </a:pPr>
              <a:r>
                <a:rPr b="0" i="0" lang="en-US" sz="2100" u="none" cap="none" strike="noStrike">
                  <a:solidFill>
                    <a:srgbClr val="00B0F0"/>
                  </a:solidFill>
                  <a:latin typeface="Arial"/>
                  <a:ea typeface="Arial"/>
                  <a:cs typeface="Arial"/>
                  <a:sym typeface="Arial"/>
                </a:rPr>
                <a:t>2 Virtual focus groups</a:t>
              </a:r>
              <a:endParaRPr b="0" i="0" sz="2100" u="none" cap="none" strike="noStrike">
                <a:solidFill>
                  <a:srgbClr val="00B0F0"/>
                </a:solidFill>
                <a:latin typeface="Arial"/>
                <a:ea typeface="Arial"/>
                <a:cs typeface="Arial"/>
                <a:sym typeface="Arial"/>
              </a:endParaRPr>
            </a:p>
          </p:txBody>
        </p:sp>
        <p:sp>
          <p:nvSpPr>
            <p:cNvPr id="1281" name="Google Shape;1281;g3d422ecfddc_0_98"/>
            <p:cNvSpPr/>
            <p:nvPr/>
          </p:nvSpPr>
          <p:spPr>
            <a:xfrm>
              <a:off x="0" y="1486360"/>
              <a:ext cx="3784500" cy="1413600"/>
            </a:xfrm>
            <a:prstGeom prst="roundRect">
              <a:avLst>
                <a:gd fmla="val 16667"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82" name="Google Shape;1282;g3d422ecfddc_0_98"/>
            <p:cNvSpPr txBox="1"/>
            <p:nvPr/>
          </p:nvSpPr>
          <p:spPr>
            <a:xfrm>
              <a:off x="69003" y="1555363"/>
              <a:ext cx="3646500" cy="1275600"/>
            </a:xfrm>
            <a:prstGeom prst="rect">
              <a:avLst/>
            </a:prstGeom>
            <a:noFill/>
            <a:ln>
              <a:noFill/>
            </a:ln>
          </p:spPr>
          <p:txBody>
            <a:bodyPr anchorCtr="0" anchor="ctr" bIns="97150" lIns="194300" spcFirstLastPara="1" rIns="194300" wrap="square" tIns="97150">
              <a:noAutofit/>
            </a:bodyPr>
            <a:lstStyle/>
            <a:p>
              <a:pPr indent="0" lvl="0" marL="0" marR="0" rtl="0" algn="ctr">
                <a:lnSpc>
                  <a:spcPct val="90000"/>
                </a:lnSpc>
                <a:spcBef>
                  <a:spcPts val="0"/>
                </a:spcBef>
                <a:spcAft>
                  <a:spcPts val="0"/>
                </a:spcAft>
                <a:buClr>
                  <a:srgbClr val="000000"/>
                </a:buClr>
                <a:buSzPts val="5100"/>
                <a:buFont typeface="Arial"/>
                <a:buNone/>
              </a:pPr>
              <a:r>
                <a:rPr b="0" i="0" lang="en-US" sz="5100" u="none" cap="none" strike="noStrike">
                  <a:solidFill>
                    <a:schemeClr val="lt1"/>
                  </a:solidFill>
                  <a:latin typeface="Arial"/>
                  <a:ea typeface="Arial"/>
                  <a:cs typeface="Arial"/>
                  <a:sym typeface="Arial"/>
                </a:rPr>
                <a:t>Site &amp; UAB</a:t>
              </a:r>
              <a:endParaRPr b="0" i="0" sz="5100" u="none" cap="none" strike="noStrike">
                <a:solidFill>
                  <a:schemeClr val="lt1"/>
                </a:solidFill>
                <a:latin typeface="Arial"/>
                <a:ea typeface="Arial"/>
                <a:cs typeface="Arial"/>
                <a:sym typeface="Arial"/>
              </a:endParaRPr>
            </a:p>
          </p:txBody>
        </p:sp>
        <p:sp>
          <p:nvSpPr>
            <p:cNvPr id="1283" name="Google Shape;1283;g3d422ecfddc_0_98"/>
            <p:cNvSpPr/>
            <p:nvPr/>
          </p:nvSpPr>
          <p:spPr>
            <a:xfrm rot="5400000">
              <a:off x="6583023" y="313232"/>
              <a:ext cx="1130700" cy="6728100"/>
            </a:xfrm>
            <a:prstGeom prst="round2SameRect">
              <a:avLst>
                <a:gd fmla="val 16667" name="adj1"/>
                <a:gd fmla="val 0" name="adj2"/>
              </a:avLst>
            </a:prstGeom>
            <a:solidFill>
              <a:srgbClr val="E2D8EA">
                <a:alpha val="89412"/>
              </a:srgbClr>
            </a:solidFill>
            <a:ln cap="flat" cmpd="sng" w="25400">
              <a:solidFill>
                <a:srgbClr val="E2D8EA">
                  <a:alpha val="89412"/>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84" name="Google Shape;1284;g3d422ecfddc_0_98"/>
            <p:cNvSpPr txBox="1"/>
            <p:nvPr/>
          </p:nvSpPr>
          <p:spPr>
            <a:xfrm>
              <a:off x="3784473" y="3167135"/>
              <a:ext cx="6672600" cy="1020300"/>
            </a:xfrm>
            <a:prstGeom prst="rect">
              <a:avLst/>
            </a:prstGeom>
            <a:noFill/>
            <a:ln>
              <a:noFill/>
            </a:ln>
          </p:spPr>
          <p:txBody>
            <a:bodyPr anchorCtr="0" anchor="ctr" bIns="40000" lIns="80000" spcFirstLastPara="1" rIns="80000" wrap="square" tIns="40000">
              <a:noAutofit/>
            </a:bodyPr>
            <a:lstStyle/>
            <a:p>
              <a:pPr indent="-228600" lvl="1" marL="228600" marR="0" rtl="0" algn="l">
                <a:lnSpc>
                  <a:spcPct val="90000"/>
                </a:lnSpc>
                <a:spcBef>
                  <a:spcPts val="0"/>
                </a:spcBef>
                <a:spcAft>
                  <a:spcPts val="0"/>
                </a:spcAft>
                <a:buClr>
                  <a:srgbClr val="000000"/>
                </a:buClr>
                <a:buSzPts val="2100"/>
                <a:buFont typeface="Arial"/>
                <a:buChar char="•"/>
              </a:pPr>
              <a:r>
                <a:rPr b="0" i="0" lang="en-US" sz="2100" u="none" cap="none" strike="noStrike">
                  <a:solidFill>
                    <a:srgbClr val="00B0F0"/>
                  </a:solidFill>
                  <a:latin typeface="Arial"/>
                  <a:ea typeface="Arial"/>
                  <a:cs typeface="Arial"/>
                  <a:sym typeface="Arial"/>
                </a:rPr>
                <a:t>Community surveys</a:t>
              </a:r>
              <a:endParaRPr b="0" i="0" sz="2100" u="none" cap="none" strike="noStrike">
                <a:solidFill>
                  <a:srgbClr val="00B0F0"/>
                </a:solidFill>
                <a:latin typeface="Arial"/>
                <a:ea typeface="Arial"/>
                <a:cs typeface="Arial"/>
                <a:sym typeface="Arial"/>
              </a:endParaRPr>
            </a:p>
            <a:p>
              <a:pPr indent="-228600" lvl="1" marL="228600" marR="0" rtl="0" algn="l">
                <a:lnSpc>
                  <a:spcPct val="90000"/>
                </a:lnSpc>
                <a:spcBef>
                  <a:spcPts val="315"/>
                </a:spcBef>
                <a:spcAft>
                  <a:spcPts val="0"/>
                </a:spcAft>
                <a:buClr>
                  <a:srgbClr val="000000"/>
                </a:buClr>
                <a:buSzPts val="2100"/>
                <a:buFont typeface="Arial"/>
                <a:buChar char="•"/>
              </a:pPr>
              <a:r>
                <a:rPr b="0" i="0" lang="en-US" sz="2100" u="none" cap="none" strike="noStrike">
                  <a:solidFill>
                    <a:srgbClr val="00B050"/>
                  </a:solidFill>
                  <a:latin typeface="Arial"/>
                  <a:ea typeface="Arial"/>
                  <a:cs typeface="Arial"/>
                  <a:sym typeface="Arial"/>
                </a:rPr>
                <a:t>Social media ads</a:t>
              </a:r>
              <a:endParaRPr b="0" i="0" sz="2100" u="none" cap="none" strike="noStrike">
                <a:solidFill>
                  <a:srgbClr val="00B050"/>
                </a:solidFill>
                <a:latin typeface="Arial"/>
                <a:ea typeface="Arial"/>
                <a:cs typeface="Arial"/>
                <a:sym typeface="Arial"/>
              </a:endParaRPr>
            </a:p>
            <a:p>
              <a:pPr indent="-228600" lvl="1" marL="228600" marR="0" rtl="0" algn="l">
                <a:lnSpc>
                  <a:spcPct val="90000"/>
                </a:lnSpc>
                <a:spcBef>
                  <a:spcPts val="315"/>
                </a:spcBef>
                <a:spcAft>
                  <a:spcPts val="0"/>
                </a:spcAft>
                <a:buClr>
                  <a:srgbClr val="000000"/>
                </a:buClr>
                <a:buSzPts val="2100"/>
                <a:buFont typeface="Arial"/>
                <a:buChar char="•"/>
              </a:pPr>
              <a:r>
                <a:rPr b="0" i="0" lang="en-US" sz="2100" u="none" cap="none" strike="noStrike">
                  <a:solidFill>
                    <a:srgbClr val="00B050"/>
                  </a:solidFill>
                  <a:latin typeface="Arial"/>
                  <a:ea typeface="Arial"/>
                  <a:cs typeface="Arial"/>
                  <a:sym typeface="Arial"/>
                </a:rPr>
                <a:t>Website</a:t>
              </a:r>
              <a:endParaRPr b="0" i="0" sz="2100" u="none" cap="none" strike="noStrike">
                <a:solidFill>
                  <a:srgbClr val="00B050"/>
                </a:solidFill>
                <a:latin typeface="Arial"/>
                <a:ea typeface="Arial"/>
                <a:cs typeface="Arial"/>
                <a:sym typeface="Arial"/>
              </a:endParaRPr>
            </a:p>
          </p:txBody>
        </p:sp>
        <p:sp>
          <p:nvSpPr>
            <p:cNvPr id="1285" name="Google Shape;1285;g3d422ecfddc_0_98"/>
            <p:cNvSpPr/>
            <p:nvPr/>
          </p:nvSpPr>
          <p:spPr>
            <a:xfrm>
              <a:off x="0" y="2970578"/>
              <a:ext cx="3784500" cy="1413600"/>
            </a:xfrm>
            <a:prstGeom prst="roundRect">
              <a:avLst>
                <a:gd fmla="val 16667"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86" name="Google Shape;1286;g3d422ecfddc_0_98"/>
            <p:cNvSpPr txBox="1"/>
            <p:nvPr/>
          </p:nvSpPr>
          <p:spPr>
            <a:xfrm>
              <a:off x="69003" y="3039581"/>
              <a:ext cx="3646500" cy="1275600"/>
            </a:xfrm>
            <a:prstGeom prst="rect">
              <a:avLst/>
            </a:prstGeom>
            <a:noFill/>
            <a:ln>
              <a:noFill/>
            </a:ln>
          </p:spPr>
          <p:txBody>
            <a:bodyPr anchorCtr="0" anchor="ctr" bIns="97150" lIns="194300" spcFirstLastPara="1" rIns="194300" wrap="square" tIns="97150">
              <a:noAutofit/>
            </a:bodyPr>
            <a:lstStyle/>
            <a:p>
              <a:pPr indent="0" lvl="0" marL="0" marR="0" rtl="0" algn="ctr">
                <a:lnSpc>
                  <a:spcPct val="90000"/>
                </a:lnSpc>
                <a:spcBef>
                  <a:spcPts val="0"/>
                </a:spcBef>
                <a:spcAft>
                  <a:spcPts val="0"/>
                </a:spcAft>
                <a:buClr>
                  <a:srgbClr val="000000"/>
                </a:buClr>
                <a:buSzPts val="5100"/>
                <a:buFont typeface="Arial"/>
                <a:buNone/>
              </a:pPr>
              <a:r>
                <a:rPr b="0" i="0" lang="en-US" sz="5100" u="none" cap="none" strike="noStrike">
                  <a:solidFill>
                    <a:schemeClr val="lt1"/>
                  </a:solidFill>
                  <a:latin typeface="Arial"/>
                  <a:ea typeface="Arial"/>
                  <a:cs typeface="Arial"/>
                  <a:sym typeface="Arial"/>
                </a:rPr>
                <a:t>UAB</a:t>
              </a:r>
              <a:endParaRPr b="0" i="0" sz="5100" u="none" cap="none" strike="noStrike">
                <a:solidFill>
                  <a:schemeClr val="lt1"/>
                </a:solidFill>
                <a:latin typeface="Arial"/>
                <a:ea typeface="Arial"/>
                <a:cs typeface="Arial"/>
                <a:sym typeface="Arial"/>
              </a:endParaRPr>
            </a:p>
          </p:txBody>
        </p:sp>
      </p:grpSp>
      <p:sp>
        <p:nvSpPr>
          <p:cNvPr id="1287" name="Google Shape;1287;g3d422ecfddc_0_98"/>
          <p:cNvSpPr txBox="1"/>
          <p:nvPr/>
        </p:nvSpPr>
        <p:spPr>
          <a:xfrm>
            <a:off x="839788" y="1814513"/>
            <a:ext cx="3543300" cy="823800"/>
          </a:xfrm>
          <a:prstGeom prst="rect">
            <a:avLst/>
          </a:prstGeom>
          <a:noFill/>
          <a:ln>
            <a:noFill/>
          </a:ln>
        </p:spPr>
        <p:txBody>
          <a:bodyPr anchorCtr="0" anchor="b" bIns="45700" lIns="91425" spcFirstLastPara="1" rIns="91425" wrap="square" tIns="45700">
            <a:normAutofit/>
          </a:bodyPr>
          <a:lstStyle/>
          <a:p>
            <a:pPr indent="-228600" lvl="0" marL="457200" marR="0" rtl="0" algn="ctr">
              <a:lnSpc>
                <a:spcPct val="90000"/>
              </a:lnSpc>
              <a:spcBef>
                <a:spcPts val="1000"/>
              </a:spcBef>
              <a:spcAft>
                <a:spcPts val="0"/>
              </a:spcAft>
              <a:buClr>
                <a:schemeClr val="dk1"/>
              </a:buClr>
              <a:buSzPts val="2400"/>
              <a:buFont typeface="Arial"/>
              <a:buNone/>
            </a:pPr>
            <a:r>
              <a:t/>
            </a:r>
            <a:endParaRPr b="1" i="0" sz="2400" u="none" cap="none" strike="noStrike">
              <a:solidFill>
                <a:schemeClr val="dk1"/>
              </a:solidFill>
              <a:latin typeface="Arial"/>
              <a:ea typeface="Arial"/>
              <a:cs typeface="Arial"/>
              <a:sym typeface="Arial"/>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91" name="Shape 1291"/>
        <p:cNvGrpSpPr/>
        <p:nvPr/>
      </p:nvGrpSpPr>
      <p:grpSpPr>
        <a:xfrm>
          <a:off x="0" y="0"/>
          <a:ext cx="0" cy="0"/>
          <a:chOff x="0" y="0"/>
          <a:chExt cx="0" cy="0"/>
        </a:xfrm>
      </p:grpSpPr>
      <p:sp>
        <p:nvSpPr>
          <p:cNvPr id="1292" name="Google Shape;1292;g3d422ecfddc_0_118"/>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CC Community Event Documentation</a:t>
            </a:r>
            <a:endParaRPr>
              <a:solidFill>
                <a:srgbClr val="743192"/>
              </a:solidFill>
              <a:latin typeface="Arial"/>
              <a:ea typeface="Arial"/>
              <a:cs typeface="Arial"/>
              <a:sym typeface="Arial"/>
            </a:endParaRPr>
          </a:p>
        </p:txBody>
      </p:sp>
      <p:pic>
        <p:nvPicPr>
          <p:cNvPr descr="A close-up of a logo&#10;&#10;AI-generated content may be incorrect." id="1293" name="Google Shape;1293;g3d422ecfddc_0_11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294" name="Google Shape;1294;g3d422ecfddc_0_118"/>
          <p:cNvSpPr txBox="1"/>
          <p:nvPr/>
        </p:nvSpPr>
        <p:spPr>
          <a:xfrm>
            <a:off x="527075" y="1628225"/>
            <a:ext cx="11380200" cy="54489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CCC is reviewing and asking for clarifications</a:t>
            </a:r>
            <a:endParaRPr b="0" i="0" sz="3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Key information to include</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Why this event was chosen</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duration of event and team presence</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Which team members attended</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Community attendance - At event and contacted</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Number engaged in extened conversations (consulted)</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Examples of conversations, questions, or impact</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Demographics - At event and extended discussion</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Overall reception and feedback including any opt-outs</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99" name="Shape 1299"/>
        <p:cNvGrpSpPr/>
        <p:nvPr/>
      </p:nvGrpSpPr>
      <p:grpSpPr>
        <a:xfrm>
          <a:off x="0" y="0"/>
          <a:ext cx="0" cy="0"/>
          <a:chOff x="0" y="0"/>
          <a:chExt cx="0" cy="0"/>
        </a:xfrm>
      </p:grpSpPr>
      <p:sp>
        <p:nvSpPr>
          <p:cNvPr id="1300" name="Google Shape;1300;g3d422ecfddc_0_124"/>
          <p:cNvSpPr txBox="1"/>
          <p:nvPr>
            <p:ph idx="1" type="body"/>
          </p:nvPr>
        </p:nvSpPr>
        <p:spPr>
          <a:xfrm>
            <a:off x="838200" y="627200"/>
            <a:ext cx="10515600" cy="59919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15000"/>
              </a:lnSpc>
              <a:spcBef>
                <a:spcPts val="1000"/>
              </a:spcBef>
              <a:spcAft>
                <a:spcPts val="0"/>
              </a:spcAft>
              <a:buSzPct val="74844"/>
              <a:buNone/>
            </a:pPr>
            <a:r>
              <a:rPr lang="en-US" sz="2600"/>
              <a:t>Investigators X, and Y along with PSC Z attended the Gotham Farmers Market to introduce the KESETT study. The study members had a booth at the market for the full duration (09:00 to 14:00) and handed out EFIC-approved fliers and pamphlets. The market patrons were non-specific members of the general public, although attending study members noticed that most patrons who stopped to learn about the study either knew someone with epilepsy, were healthcare workers, or were interested in the neurosciences. The most common question revolved around what a patron without a history or predisposition of seizures could do to support the study. Study members encouraged the patrons to inform people they know of the study and encourage others to register their interest in the Focus Groups via the survey provided in the UAB-created website. Patrons tended to understand the concept of EFIC and did not have any questions regarding that topic. Overall, market patrons responded encouragingly to this study and did not have many questions or comments. No opt out mechanisms were requested.</a:t>
            </a:r>
            <a:endParaRPr sz="2600"/>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05" name="Shape 1305"/>
        <p:cNvGrpSpPr/>
        <p:nvPr/>
      </p:nvGrpSpPr>
      <p:grpSpPr>
        <a:xfrm>
          <a:off x="0" y="0"/>
          <a:ext cx="0" cy="0"/>
          <a:chOff x="0" y="0"/>
          <a:chExt cx="0" cy="0"/>
        </a:xfrm>
      </p:grpSpPr>
      <p:sp>
        <p:nvSpPr>
          <p:cNvPr id="1306" name="Google Shape;1306;g3d422ecfddc_0_129"/>
          <p:cNvSpPr txBox="1"/>
          <p:nvPr>
            <p:ph idx="1" type="body"/>
          </p:nvPr>
        </p:nvSpPr>
        <p:spPr>
          <a:xfrm>
            <a:off x="838200" y="287900"/>
            <a:ext cx="10515600" cy="5991900"/>
          </a:xfrm>
          <a:prstGeom prst="rect">
            <a:avLst/>
          </a:prstGeom>
          <a:noFill/>
          <a:ln>
            <a:noFill/>
          </a:ln>
        </p:spPr>
        <p:txBody>
          <a:bodyPr anchorCtr="0" anchor="t" bIns="45700" lIns="91425" spcFirstLastPara="1" rIns="91425" wrap="square" tIns="45700">
            <a:noAutofit/>
          </a:bodyPr>
          <a:lstStyle/>
          <a:p>
            <a:pPr indent="0" lvl="0" marL="0" rtl="0" algn="l">
              <a:lnSpc>
                <a:spcPct val="95000"/>
              </a:lnSpc>
              <a:spcBef>
                <a:spcPts val="1200"/>
              </a:spcBef>
              <a:spcAft>
                <a:spcPts val="1200"/>
              </a:spcAft>
              <a:buSzPts val="852"/>
              <a:buNone/>
            </a:pPr>
            <a:r>
              <a:rPr lang="en-US" sz="2115"/>
              <a:t>Investigators X and Y along with PSC Z attended the Gotham Farmers Market to talk to people for it’s 5 hour duration. Gotham Farmers Market is one of the cities largest and well attended gatherings, drawing over </a:t>
            </a:r>
            <a:r>
              <a:rPr lang="en-US" sz="2115">
                <a:highlight>
                  <a:srgbClr val="FFFF00"/>
                </a:highlight>
              </a:rPr>
              <a:t>10,000 visitors every week from a wide area.</a:t>
            </a:r>
            <a:r>
              <a:rPr lang="en-US" sz="2115"/>
              <a:t> The market is </a:t>
            </a:r>
            <a:r>
              <a:rPr lang="en-US" sz="2115">
                <a:highlight>
                  <a:srgbClr val="FFFF00"/>
                </a:highlight>
              </a:rPr>
              <a:t>dedicated to diversity and food justice and attracts customers of all socioeconomic groups by emphasizing acceptance of EBT/SNAP, WIC and Senior FMNP.</a:t>
            </a:r>
            <a:r>
              <a:rPr lang="en-US" sz="2115"/>
              <a:t> Many people stopped by the booth to pick up fliers and brochures about the study and the study team was able to have discussions with about </a:t>
            </a:r>
            <a:r>
              <a:rPr lang="en-US" sz="2115">
                <a:highlight>
                  <a:srgbClr val="FFFF00"/>
                </a:highlight>
              </a:rPr>
              <a:t>200 people</a:t>
            </a:r>
            <a:r>
              <a:rPr lang="en-US" sz="2115"/>
              <a:t>. Discussions differed in duration. Most were brief, but </a:t>
            </a:r>
            <a:r>
              <a:rPr lang="en-US" sz="2115">
                <a:highlight>
                  <a:srgbClr val="FFFF00"/>
                </a:highlight>
              </a:rPr>
              <a:t>many (10 or more) were 10 minutes or longer.</a:t>
            </a:r>
            <a:r>
              <a:rPr lang="en-US" sz="2115"/>
              <a:t> The event allowed us to talk </a:t>
            </a:r>
            <a:r>
              <a:rPr lang="en-US" sz="2115">
                <a:highlight>
                  <a:schemeClr val="lt1"/>
                </a:highlight>
              </a:rPr>
              <a:t>to </a:t>
            </a:r>
            <a:r>
              <a:rPr lang="en-US" sz="2115">
                <a:highlight>
                  <a:srgbClr val="FFFF00"/>
                </a:highlight>
              </a:rPr>
              <a:t>young and old people of many colors and backgrounds.</a:t>
            </a:r>
            <a:r>
              <a:rPr lang="en-US" sz="2115"/>
              <a:t> Many of the patrons who stopped to learn about the study either knew someone with epilepsy, some were interested in science, some with prior experience with research, and some were healthcare workers. </a:t>
            </a:r>
            <a:r>
              <a:rPr lang="en-US" sz="2115">
                <a:highlight>
                  <a:srgbClr val="FFFF00"/>
                </a:highlight>
              </a:rPr>
              <a:t>People talked to expressed support for the research. One father of a child with epilepsy described their difficulty dealing with the disease and expressed gratitude for the study </a:t>
            </a:r>
            <a:r>
              <a:rPr lang="en-US" sz="2115">
                <a:highlight>
                  <a:schemeClr val="lt1"/>
                </a:highlight>
              </a:rPr>
              <a:t>Many of those with whom we talked who didn’t have epilepsy or seizures, asked what they could do to help.</a:t>
            </a:r>
            <a:r>
              <a:rPr lang="en-US" sz="2115"/>
              <a:t> They were told to help spread the word by telling friends and family about it. Some expressed interest in the focus groups as well. People tended to understand the concept of EFIC and did not ask questions about that much. Overall, those with whom we </a:t>
            </a:r>
            <a:r>
              <a:rPr lang="en-US" sz="2115">
                <a:highlight>
                  <a:srgbClr val="FFFF00"/>
                </a:highlight>
              </a:rPr>
              <a:t>engaged responded encouragingly to this study and did have any concerns</a:t>
            </a:r>
            <a:r>
              <a:rPr lang="en-US" sz="2115"/>
              <a:t>. No opt out mechanisms were requested.</a:t>
            </a:r>
            <a:endParaRPr sz="2115"/>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10" name="Shape 1310"/>
        <p:cNvGrpSpPr/>
        <p:nvPr/>
      </p:nvGrpSpPr>
      <p:grpSpPr>
        <a:xfrm>
          <a:off x="0" y="0"/>
          <a:ext cx="0" cy="0"/>
          <a:chOff x="0" y="0"/>
          <a:chExt cx="0" cy="0"/>
        </a:xfrm>
      </p:grpSpPr>
      <p:sp>
        <p:nvSpPr>
          <p:cNvPr id="1311" name="Google Shape;1311;g3d422ecfddc_0_134"/>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CC Virtual Focus Groups </a:t>
            </a:r>
            <a:endParaRPr>
              <a:solidFill>
                <a:srgbClr val="743192"/>
              </a:solidFill>
              <a:latin typeface="Arial"/>
              <a:ea typeface="Arial"/>
              <a:cs typeface="Arial"/>
              <a:sym typeface="Arial"/>
            </a:endParaRPr>
          </a:p>
        </p:txBody>
      </p:sp>
      <p:pic>
        <p:nvPicPr>
          <p:cNvPr descr="A close-up of a logo&#10;&#10;AI-generated content may be incorrect." id="1312" name="Google Shape;1312;g3d422ecfddc_0_134"/>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313" name="Google Shape;1313;g3d422ecfddc_0_134"/>
          <p:cNvSpPr txBox="1"/>
          <p:nvPr/>
        </p:nvSpPr>
        <p:spPr>
          <a:xfrm>
            <a:off x="527075" y="1628225"/>
            <a:ext cx="11380200" cy="49872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Event documentation entered into WebDCU by the UAB EFIC team</a:t>
            </a:r>
            <a:endParaRPr b="0" i="0" sz="3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Site responsibilities: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Recruit attendees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Provide list of attendees and why they were invited to UAB</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Propose times to the UAB facilitator</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Present study information on the call (facilitator guide)</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Answer attendee questions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Keep record of what organizations or groups were contacted</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317" name="Shape 1317"/>
        <p:cNvGrpSpPr/>
        <p:nvPr/>
      </p:nvGrpSpPr>
      <p:grpSpPr>
        <a:xfrm>
          <a:off x="0" y="0"/>
          <a:ext cx="0" cy="0"/>
          <a:chOff x="0" y="0"/>
          <a:chExt cx="0" cy="0"/>
        </a:xfrm>
      </p:grpSpPr>
      <p:sp>
        <p:nvSpPr>
          <p:cNvPr id="1318" name="Google Shape;1318;g3d422ecfddc_0_140"/>
          <p:cNvSpPr/>
          <p:nvPr/>
        </p:nvSpPr>
        <p:spPr>
          <a:xfrm>
            <a:off x="0" y="0"/>
            <a:ext cx="12192000" cy="6857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1319" name="Google Shape;1319;g3d422ecfddc_0_140"/>
          <p:cNvGrpSpPr/>
          <p:nvPr/>
        </p:nvGrpSpPr>
        <p:grpSpPr>
          <a:xfrm>
            <a:off x="82" y="1216597"/>
            <a:ext cx="731548" cy="673456"/>
            <a:chOff x="3940602" y="308034"/>
            <a:chExt cx="2116748" cy="3429000"/>
          </a:xfrm>
        </p:grpSpPr>
        <p:sp>
          <p:nvSpPr>
            <p:cNvPr id="1320" name="Google Shape;1320;g3d422ecfddc_0_140"/>
            <p:cNvSpPr/>
            <p:nvPr/>
          </p:nvSpPr>
          <p:spPr>
            <a:xfrm>
              <a:off x="3940602" y="308034"/>
              <a:ext cx="566700" cy="3429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321" name="Google Shape;1321;g3d422ecfddc_0_140"/>
            <p:cNvSpPr/>
            <p:nvPr/>
          </p:nvSpPr>
          <p:spPr>
            <a:xfrm>
              <a:off x="4715626" y="308034"/>
              <a:ext cx="566700" cy="3429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322" name="Google Shape;1322;g3d422ecfddc_0_140"/>
            <p:cNvSpPr/>
            <p:nvPr/>
          </p:nvSpPr>
          <p:spPr>
            <a:xfrm>
              <a:off x="5490650" y="308034"/>
              <a:ext cx="566700" cy="3429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323" name="Google Shape;1323;g3d422ecfddc_0_140"/>
          <p:cNvSpPr/>
          <p:nvPr/>
        </p:nvSpPr>
        <p:spPr>
          <a:xfrm>
            <a:off x="640079" y="613954"/>
            <a:ext cx="10907400" cy="1894200"/>
          </a:xfrm>
          <a:prstGeom prst="rect">
            <a:avLst/>
          </a:prstGeom>
          <a:solidFill>
            <a:schemeClr val="lt1"/>
          </a:solidFill>
          <a:ln>
            <a:noFill/>
          </a:ln>
          <a:effectLst>
            <a:outerShdw blurRad="139700" rotWithShape="0" algn="t" dir="5400000" dist="127000">
              <a:srgbClr val="000000">
                <a:alpha val="145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324" name="Google Shape;1324;g3d422ecfddc_0_140"/>
          <p:cNvSpPr txBox="1"/>
          <p:nvPr>
            <p:ph type="title"/>
          </p:nvPr>
        </p:nvSpPr>
        <p:spPr>
          <a:xfrm>
            <a:off x="1043631" y="809898"/>
            <a:ext cx="10173000" cy="1554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lang="en-US" sz="4800">
                <a:solidFill>
                  <a:srgbClr val="7030A0"/>
                </a:solidFill>
                <a:latin typeface="Arial"/>
                <a:ea typeface="Arial"/>
                <a:cs typeface="Arial"/>
                <a:sym typeface="Arial"/>
              </a:rPr>
              <a:t>Focus Group Invitation</a:t>
            </a:r>
            <a:endParaRPr>
              <a:solidFill>
                <a:srgbClr val="7030A0"/>
              </a:solidFill>
            </a:endParaRPr>
          </a:p>
        </p:txBody>
      </p:sp>
      <p:cxnSp>
        <p:nvCxnSpPr>
          <p:cNvPr id="1325" name="Google Shape;1325;g3d422ecfddc_0_140"/>
          <p:cNvCxnSpPr/>
          <p:nvPr/>
        </p:nvCxnSpPr>
        <p:spPr>
          <a:xfrm rot="10800000">
            <a:off x="838200" y="6485313"/>
            <a:ext cx="10515600" cy="0"/>
          </a:xfrm>
          <a:prstGeom prst="straightConnector1">
            <a:avLst/>
          </a:prstGeom>
          <a:noFill/>
          <a:ln cap="flat" cmpd="sng" w="57150">
            <a:solidFill>
              <a:schemeClr val="accent4"/>
            </a:solidFill>
            <a:prstDash val="solid"/>
            <a:round/>
            <a:headEnd len="sm" w="sm" type="none"/>
            <a:tailEnd len="sm" w="sm" type="none"/>
          </a:ln>
        </p:spPr>
      </p:cxnSp>
      <p:grpSp>
        <p:nvGrpSpPr>
          <p:cNvPr id="1326" name="Google Shape;1326;g3d422ecfddc_0_140"/>
          <p:cNvGrpSpPr/>
          <p:nvPr/>
        </p:nvGrpSpPr>
        <p:grpSpPr>
          <a:xfrm>
            <a:off x="911790" y="3024969"/>
            <a:ext cx="10364213" cy="3195001"/>
            <a:chOff x="7188" y="7450"/>
            <a:chExt cx="10364213" cy="3195001"/>
          </a:xfrm>
        </p:grpSpPr>
        <p:sp>
          <p:nvSpPr>
            <p:cNvPr id="1327" name="Google Shape;1327;g3d422ecfddc_0_140"/>
            <p:cNvSpPr/>
            <p:nvPr/>
          </p:nvSpPr>
          <p:spPr>
            <a:xfrm>
              <a:off x="610470" y="7450"/>
              <a:ext cx="1887300" cy="1887300"/>
            </a:xfrm>
            <a:prstGeom prst="round2DiagRect">
              <a:avLst>
                <a:gd fmla="val 29727" name="adj1"/>
                <a:gd fmla="val 0" name="adj2"/>
              </a:avLst>
            </a:prstGeom>
            <a:solidFill>
              <a:srgbClr val="F2F2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6600"/>
                <a:buFont typeface="Arial"/>
                <a:buNone/>
              </a:pPr>
              <a:r>
                <a:rPr b="0" i="0" lang="en-US" sz="6600" u="none" cap="none" strike="noStrike">
                  <a:solidFill>
                    <a:schemeClr val="dk1"/>
                  </a:solidFill>
                  <a:latin typeface="Arial"/>
                  <a:ea typeface="Arial"/>
                  <a:cs typeface="Arial"/>
                  <a:sym typeface="Arial"/>
                </a:rPr>
                <a:t>10</a:t>
              </a:r>
              <a:endParaRPr b="0" i="0" sz="1800" u="none" cap="none" strike="noStrike">
                <a:solidFill>
                  <a:schemeClr val="dk1"/>
                </a:solidFill>
                <a:latin typeface="Arial"/>
                <a:ea typeface="Arial"/>
                <a:cs typeface="Arial"/>
                <a:sym typeface="Arial"/>
              </a:endParaRPr>
            </a:p>
          </p:txBody>
        </p:sp>
        <p:sp>
          <p:nvSpPr>
            <p:cNvPr id="1328" name="Google Shape;1328;g3d422ecfddc_0_140"/>
            <p:cNvSpPr/>
            <p:nvPr/>
          </p:nvSpPr>
          <p:spPr>
            <a:xfrm>
              <a:off x="7188" y="2482451"/>
              <a:ext cx="3093900" cy="72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29" name="Google Shape;1329;g3d422ecfddc_0_140"/>
            <p:cNvSpPr txBox="1"/>
            <p:nvPr/>
          </p:nvSpPr>
          <p:spPr>
            <a:xfrm>
              <a:off x="7188" y="2482451"/>
              <a:ext cx="30939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CONFIRM</a:t>
              </a:r>
              <a:endParaRPr b="0" i="0" sz="1800" u="none" cap="none" strike="noStrike">
                <a:solidFill>
                  <a:schemeClr val="dk1"/>
                </a:solidFill>
                <a:latin typeface="Arial"/>
                <a:ea typeface="Arial"/>
                <a:cs typeface="Arial"/>
                <a:sym typeface="Arial"/>
              </a:endParaRPr>
            </a:p>
          </p:txBody>
        </p:sp>
        <p:sp>
          <p:nvSpPr>
            <p:cNvPr id="1330" name="Google Shape;1330;g3d422ecfddc_0_140"/>
            <p:cNvSpPr/>
            <p:nvPr/>
          </p:nvSpPr>
          <p:spPr>
            <a:xfrm>
              <a:off x="4245626" y="7450"/>
              <a:ext cx="1887300" cy="1887300"/>
            </a:xfrm>
            <a:prstGeom prst="round2DiagRect">
              <a:avLst>
                <a:gd fmla="val 29727" name="adj1"/>
                <a:gd fmla="val 0" name="adj2"/>
              </a:avLst>
            </a:prstGeom>
            <a:solidFill>
              <a:srgbClr val="F2F2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6600"/>
                <a:buFont typeface="Arial"/>
                <a:buNone/>
              </a:pPr>
              <a:r>
                <a:rPr b="0" i="0" lang="en-US" sz="6600" u="none" cap="none" strike="noStrike">
                  <a:solidFill>
                    <a:schemeClr val="dk1"/>
                  </a:solidFill>
                  <a:latin typeface="Arial"/>
                  <a:ea typeface="Arial"/>
                  <a:cs typeface="Arial"/>
                  <a:sym typeface="Arial"/>
                </a:rPr>
                <a:t>8</a:t>
              </a:r>
              <a:endParaRPr b="0" i="0" sz="6600" u="none" cap="none" strike="noStrike">
                <a:solidFill>
                  <a:schemeClr val="dk1"/>
                </a:solidFill>
                <a:latin typeface="Arial"/>
                <a:ea typeface="Arial"/>
                <a:cs typeface="Arial"/>
                <a:sym typeface="Arial"/>
              </a:endParaRPr>
            </a:p>
          </p:txBody>
        </p:sp>
        <p:sp>
          <p:nvSpPr>
            <p:cNvPr id="1331" name="Google Shape;1331;g3d422ecfddc_0_140"/>
            <p:cNvSpPr/>
            <p:nvPr/>
          </p:nvSpPr>
          <p:spPr>
            <a:xfrm>
              <a:off x="3642345" y="2482451"/>
              <a:ext cx="3093900" cy="72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32" name="Google Shape;1332;g3d422ecfddc_0_140"/>
            <p:cNvSpPr txBox="1"/>
            <p:nvPr/>
          </p:nvSpPr>
          <p:spPr>
            <a:xfrm>
              <a:off x="3642345" y="2482451"/>
              <a:ext cx="30939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GOAL </a:t>
              </a:r>
              <a:endParaRPr b="0" i="0" sz="1800" u="none" cap="none" strike="noStrike">
                <a:solidFill>
                  <a:schemeClr val="dk1"/>
                </a:solidFill>
                <a:latin typeface="Arial"/>
                <a:ea typeface="Arial"/>
                <a:cs typeface="Arial"/>
                <a:sym typeface="Arial"/>
              </a:endParaRPr>
            </a:p>
          </p:txBody>
        </p:sp>
        <p:sp>
          <p:nvSpPr>
            <p:cNvPr id="1333" name="Google Shape;1333;g3d422ecfddc_0_140"/>
            <p:cNvSpPr/>
            <p:nvPr/>
          </p:nvSpPr>
          <p:spPr>
            <a:xfrm>
              <a:off x="7880782" y="7450"/>
              <a:ext cx="1887300" cy="1887300"/>
            </a:xfrm>
            <a:prstGeom prst="round2DiagRect">
              <a:avLst>
                <a:gd fmla="val 29727" name="adj1"/>
                <a:gd fmla="val 0" name="adj2"/>
              </a:avLst>
            </a:prstGeom>
            <a:solidFill>
              <a:srgbClr val="F2F2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6600"/>
                <a:buFont typeface="Arial"/>
                <a:buNone/>
              </a:pPr>
              <a:r>
                <a:rPr b="0" i="0" lang="en-US" sz="6600" u="none" cap="none" strike="noStrike">
                  <a:solidFill>
                    <a:schemeClr val="dk1"/>
                  </a:solidFill>
                  <a:latin typeface="Arial"/>
                  <a:ea typeface="Arial"/>
                  <a:cs typeface="Arial"/>
                  <a:sym typeface="Arial"/>
                </a:rPr>
                <a:t>5</a:t>
              </a:r>
              <a:endParaRPr b="0" i="0" sz="6600" u="none" cap="none" strike="noStrike">
                <a:solidFill>
                  <a:schemeClr val="dk1"/>
                </a:solidFill>
                <a:latin typeface="Arial"/>
                <a:ea typeface="Arial"/>
                <a:cs typeface="Arial"/>
                <a:sym typeface="Arial"/>
              </a:endParaRPr>
            </a:p>
          </p:txBody>
        </p:sp>
        <p:sp>
          <p:nvSpPr>
            <p:cNvPr id="1334" name="Google Shape;1334;g3d422ecfddc_0_140"/>
            <p:cNvSpPr/>
            <p:nvPr/>
          </p:nvSpPr>
          <p:spPr>
            <a:xfrm>
              <a:off x="7277501" y="2482451"/>
              <a:ext cx="3093900" cy="72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35" name="Google Shape;1335;g3d422ecfddc_0_140"/>
            <p:cNvSpPr txBox="1"/>
            <p:nvPr/>
          </p:nvSpPr>
          <p:spPr>
            <a:xfrm>
              <a:off x="7277501" y="2482451"/>
              <a:ext cx="30939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CONDUCT</a:t>
              </a:r>
              <a:endParaRPr b="0" i="0" sz="2000" u="none" cap="none" strike="noStrike">
                <a:solidFill>
                  <a:srgbClr val="000000"/>
                </a:solidFill>
                <a:latin typeface="Arial"/>
                <a:ea typeface="Arial"/>
                <a:cs typeface="Arial"/>
                <a:sym typeface="Arial"/>
              </a:endParaRPr>
            </a:p>
          </p:txBody>
        </p:sp>
      </p:grpSp>
      <p:pic>
        <p:nvPicPr>
          <p:cNvPr descr="A close-up of a logo&#10;&#10;AI-generated content may be incorrect." id="1336" name="Google Shape;1336;g3d422ecfddc_0_14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40" name="Shape 1340"/>
        <p:cNvGrpSpPr/>
        <p:nvPr/>
      </p:nvGrpSpPr>
      <p:grpSpPr>
        <a:xfrm>
          <a:off x="0" y="0"/>
          <a:ext cx="0" cy="0"/>
          <a:chOff x="0" y="0"/>
          <a:chExt cx="0" cy="0"/>
        </a:xfrm>
      </p:grpSpPr>
      <p:sp>
        <p:nvSpPr>
          <p:cNvPr id="1341" name="Google Shape;1341;g3d422ecfddc_0_16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Focus Group Best Practices</a:t>
            </a:r>
            <a:endParaRPr>
              <a:solidFill>
                <a:srgbClr val="7030A0"/>
              </a:solidFill>
            </a:endParaRPr>
          </a:p>
        </p:txBody>
      </p:sp>
      <p:grpSp>
        <p:nvGrpSpPr>
          <p:cNvPr id="1342" name="Google Shape;1342;g3d422ecfddc_0_162"/>
          <p:cNvGrpSpPr/>
          <p:nvPr/>
        </p:nvGrpSpPr>
        <p:grpSpPr>
          <a:xfrm>
            <a:off x="838200" y="1826156"/>
            <a:ext cx="10515690" cy="4350239"/>
            <a:chOff x="0" y="531"/>
            <a:chExt cx="10515690" cy="4350239"/>
          </a:xfrm>
        </p:grpSpPr>
        <p:sp>
          <p:nvSpPr>
            <p:cNvPr id="1343" name="Google Shape;1343;g3d422ecfddc_0_162"/>
            <p:cNvSpPr/>
            <p:nvPr/>
          </p:nvSpPr>
          <p:spPr>
            <a:xfrm>
              <a:off x="0" y="531"/>
              <a:ext cx="10515600" cy="12429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44" name="Google Shape;1344;g3d422ecfddc_0_162"/>
            <p:cNvSpPr/>
            <p:nvPr/>
          </p:nvSpPr>
          <p:spPr>
            <a:xfrm>
              <a:off x="375988" y="280191"/>
              <a:ext cx="683700" cy="683700"/>
            </a:xfrm>
            <a:prstGeom prst="rect">
              <a:avLst/>
            </a:prstGeom>
            <a:blipFill rotWithShape="1">
              <a:blip r:embed="rId3">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45" name="Google Shape;1345;g3d422ecfddc_0_162"/>
            <p:cNvSpPr/>
            <p:nvPr/>
          </p:nvSpPr>
          <p:spPr>
            <a:xfrm>
              <a:off x="1435590" y="531"/>
              <a:ext cx="9080100" cy="1242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46" name="Google Shape;1346;g3d422ecfddc_0_162"/>
            <p:cNvSpPr txBox="1"/>
            <p:nvPr/>
          </p:nvSpPr>
          <p:spPr>
            <a:xfrm>
              <a:off x="1435590" y="531"/>
              <a:ext cx="9080100" cy="1242900"/>
            </a:xfrm>
            <a:prstGeom prst="rect">
              <a:avLst/>
            </a:prstGeom>
            <a:noFill/>
            <a:ln>
              <a:noFill/>
            </a:ln>
          </p:spPr>
          <p:txBody>
            <a:bodyPr anchorCtr="0" anchor="ctr" bIns="131525" lIns="131525" spcFirstLastPara="1" rIns="131525" wrap="square" tIns="131525">
              <a:noAutofit/>
            </a:bodyPr>
            <a:lstStyle/>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rgbClr val="000000"/>
                  </a:solidFill>
                  <a:latin typeface="Arial"/>
                  <a:ea typeface="Arial"/>
                  <a:cs typeface="Arial"/>
                  <a:sym typeface="Arial"/>
                </a:rPr>
                <a:t>Limit team member attendance with brief introductions</a:t>
              </a:r>
              <a:endParaRPr b="0" i="0" sz="2500" u="none" cap="none" strike="noStrike">
                <a:solidFill>
                  <a:srgbClr val="000000"/>
                </a:solidFill>
                <a:latin typeface="Arial"/>
                <a:ea typeface="Arial"/>
                <a:cs typeface="Arial"/>
                <a:sym typeface="Arial"/>
              </a:endParaRPr>
            </a:p>
          </p:txBody>
        </p:sp>
        <p:sp>
          <p:nvSpPr>
            <p:cNvPr id="1347" name="Google Shape;1347;g3d422ecfddc_0_162"/>
            <p:cNvSpPr/>
            <p:nvPr/>
          </p:nvSpPr>
          <p:spPr>
            <a:xfrm>
              <a:off x="0" y="1554201"/>
              <a:ext cx="10515600" cy="12429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48" name="Google Shape;1348;g3d422ecfddc_0_162"/>
            <p:cNvSpPr/>
            <p:nvPr/>
          </p:nvSpPr>
          <p:spPr>
            <a:xfrm>
              <a:off x="375988" y="1833861"/>
              <a:ext cx="683700" cy="683700"/>
            </a:xfrm>
            <a:prstGeom prst="rect">
              <a:avLst/>
            </a:prstGeom>
            <a:blipFill rotWithShape="1">
              <a:blip r:embed="rId4">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49" name="Google Shape;1349;g3d422ecfddc_0_162"/>
            <p:cNvSpPr/>
            <p:nvPr/>
          </p:nvSpPr>
          <p:spPr>
            <a:xfrm>
              <a:off x="1435590" y="1554201"/>
              <a:ext cx="9080100" cy="1242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50" name="Google Shape;1350;g3d422ecfddc_0_162"/>
            <p:cNvSpPr txBox="1"/>
            <p:nvPr/>
          </p:nvSpPr>
          <p:spPr>
            <a:xfrm>
              <a:off x="1435590" y="1554201"/>
              <a:ext cx="9080100" cy="1242900"/>
            </a:xfrm>
            <a:prstGeom prst="rect">
              <a:avLst/>
            </a:prstGeom>
            <a:noFill/>
            <a:ln>
              <a:noFill/>
            </a:ln>
          </p:spPr>
          <p:txBody>
            <a:bodyPr anchorCtr="0" anchor="ctr" bIns="131525" lIns="131525" spcFirstLastPara="1" rIns="131525" wrap="square" tIns="131525">
              <a:noAutofit/>
            </a:bodyPr>
            <a:lstStyle/>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rgbClr val="000000"/>
                  </a:solidFill>
                  <a:latin typeface="Arial"/>
                  <a:ea typeface="Arial"/>
                  <a:cs typeface="Arial"/>
                  <a:sym typeface="Arial"/>
                </a:rPr>
                <a:t>Concise presentation to allow ample time for community member input</a:t>
              </a:r>
              <a:endParaRPr b="0" i="0" sz="2500" u="none" cap="none" strike="noStrike">
                <a:solidFill>
                  <a:srgbClr val="000000"/>
                </a:solidFill>
                <a:latin typeface="Arial"/>
                <a:ea typeface="Arial"/>
                <a:cs typeface="Arial"/>
                <a:sym typeface="Arial"/>
              </a:endParaRPr>
            </a:p>
          </p:txBody>
        </p:sp>
        <p:sp>
          <p:nvSpPr>
            <p:cNvPr id="1351" name="Google Shape;1351;g3d422ecfddc_0_162"/>
            <p:cNvSpPr/>
            <p:nvPr/>
          </p:nvSpPr>
          <p:spPr>
            <a:xfrm>
              <a:off x="0" y="3107870"/>
              <a:ext cx="10515600" cy="12429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52" name="Google Shape;1352;g3d422ecfddc_0_162"/>
            <p:cNvSpPr/>
            <p:nvPr/>
          </p:nvSpPr>
          <p:spPr>
            <a:xfrm>
              <a:off x="375988" y="3387531"/>
              <a:ext cx="683700" cy="683700"/>
            </a:xfrm>
            <a:prstGeom prst="rect">
              <a:avLst/>
            </a:prstGeom>
            <a:blipFill rotWithShape="1">
              <a:blip r:embed="rId5">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53" name="Google Shape;1353;g3d422ecfddc_0_162"/>
            <p:cNvSpPr/>
            <p:nvPr/>
          </p:nvSpPr>
          <p:spPr>
            <a:xfrm>
              <a:off x="1435590" y="3107870"/>
              <a:ext cx="9080100" cy="1242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54" name="Google Shape;1354;g3d422ecfddc_0_162"/>
            <p:cNvSpPr txBox="1"/>
            <p:nvPr/>
          </p:nvSpPr>
          <p:spPr>
            <a:xfrm>
              <a:off x="1435590" y="3107870"/>
              <a:ext cx="9080100" cy="1242900"/>
            </a:xfrm>
            <a:prstGeom prst="rect">
              <a:avLst/>
            </a:prstGeom>
            <a:noFill/>
            <a:ln>
              <a:noFill/>
            </a:ln>
          </p:spPr>
          <p:txBody>
            <a:bodyPr anchorCtr="0" anchor="ctr" bIns="131525" lIns="131525" spcFirstLastPara="1" rIns="131525" wrap="square" tIns="131525">
              <a:noAutofit/>
            </a:bodyPr>
            <a:lstStyle/>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rgbClr val="000000"/>
                  </a:solidFill>
                  <a:latin typeface="Arial"/>
                  <a:ea typeface="Arial"/>
                  <a:cs typeface="Arial"/>
                  <a:sym typeface="Arial"/>
                </a:rPr>
                <a:t>Pre review the facilitator guide</a:t>
              </a:r>
              <a:endParaRPr b="0" i="0" sz="2500" u="none" cap="none" strike="noStrike">
                <a:solidFill>
                  <a:srgbClr val="000000"/>
                </a:solidFill>
                <a:latin typeface="Arial"/>
                <a:ea typeface="Arial"/>
                <a:cs typeface="Arial"/>
                <a:sym typeface="Arial"/>
              </a:endParaRPr>
            </a:p>
          </p:txBody>
        </p:sp>
      </p:grpSp>
      <p:pic>
        <p:nvPicPr>
          <p:cNvPr descr="A close-up of a logo&#10;&#10;AI-generated content may be incorrect." id="1355" name="Google Shape;1355;g3d422ecfddc_0_162"/>
          <p:cNvPicPr preferRelativeResize="0"/>
          <p:nvPr>
            <p:ph idx="1" type="body"/>
          </p:nvPr>
        </p:nvPicPr>
        <p:blipFill rotWithShape="1">
          <a:blip r:embed="rId6">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359" name="Shape 1359"/>
        <p:cNvGrpSpPr/>
        <p:nvPr/>
      </p:nvGrpSpPr>
      <p:grpSpPr>
        <a:xfrm>
          <a:off x="0" y="0"/>
          <a:ext cx="0" cy="0"/>
          <a:chOff x="0" y="0"/>
          <a:chExt cx="0" cy="0"/>
        </a:xfrm>
      </p:grpSpPr>
      <p:sp>
        <p:nvSpPr>
          <p:cNvPr id="1360" name="Google Shape;1360;g3d422ecfddc_0_180"/>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361" name="Google Shape;1361;g3d422ecfddc_0_180"/>
          <p:cNvSpPr txBox="1"/>
          <p:nvPr>
            <p:ph type="title"/>
          </p:nvPr>
        </p:nvSpPr>
        <p:spPr>
          <a:xfrm>
            <a:off x="572493" y="238539"/>
            <a:ext cx="11018400" cy="14343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lang="en-US" sz="5400">
                <a:solidFill>
                  <a:srgbClr val="7030A0"/>
                </a:solidFill>
                <a:latin typeface="Arial"/>
                <a:ea typeface="Arial"/>
                <a:cs typeface="Arial"/>
                <a:sym typeface="Arial"/>
              </a:rPr>
              <a:t>Focus Group Recruitment</a:t>
            </a:r>
            <a:endParaRPr>
              <a:solidFill>
                <a:srgbClr val="7030A0"/>
              </a:solidFill>
            </a:endParaRPr>
          </a:p>
        </p:txBody>
      </p:sp>
      <p:sp>
        <p:nvSpPr>
          <p:cNvPr id="1362" name="Google Shape;1362;g3d422ecfddc_0_180"/>
          <p:cNvSpPr/>
          <p:nvPr/>
        </p:nvSpPr>
        <p:spPr>
          <a:xfrm>
            <a:off x="572493" y="1681544"/>
            <a:ext cx="10972800" cy="18288"/>
          </a:xfrm>
          <a:custGeom>
            <a:rect b="b" l="l" r="r" t="t"/>
            <a:pathLst>
              <a:path extrusionOk="0" fill="none" h="18288" w="1097280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extrusionOk="0" h="18288" w="1097280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510"/>
            </a:schemeClr>
          </a:solidFill>
          <a:ln cap="rnd" cmpd="sng" w="44450">
            <a:solidFill>
              <a:schemeClr val="accent2">
                <a:alpha val="7451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close-up of a logo&#10;&#10;AI-generated content may be incorrect." id="1363" name="Google Shape;1363;g3d422ecfddc_0_18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364" name="Google Shape;1364;g3d422ecfddc_0_180"/>
          <p:cNvSpPr txBox="1"/>
          <p:nvPr/>
        </p:nvSpPr>
        <p:spPr>
          <a:xfrm>
            <a:off x="527075" y="2049800"/>
            <a:ext cx="11380200" cy="49872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Who?</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Local epilepsy and seizure disorder community</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Interested or invested community members</a:t>
            </a:r>
            <a:endParaRPr b="0" i="0" sz="3000" u="none" cap="none" strike="noStrike">
              <a:solidFill>
                <a:schemeClr val="dk1"/>
              </a:solidFill>
              <a:latin typeface="Arial"/>
              <a:ea typeface="Arial"/>
              <a:cs typeface="Arial"/>
              <a:sym typeface="Arial"/>
            </a:endParaRPr>
          </a:p>
          <a:p>
            <a:pPr indent="-419100" lvl="2" marL="13716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Do </a:t>
            </a:r>
            <a:r>
              <a:rPr b="0" i="0" lang="en-US" sz="3000" u="sng" cap="none" strike="noStrike">
                <a:solidFill>
                  <a:schemeClr val="dk1"/>
                </a:solidFill>
                <a:latin typeface="Arial"/>
                <a:ea typeface="Arial"/>
                <a:cs typeface="Arial"/>
                <a:sym typeface="Arial"/>
              </a:rPr>
              <a:t>not</a:t>
            </a:r>
            <a:r>
              <a:rPr b="0" i="0" lang="en-US" sz="3000" u="none" cap="none" strike="noStrike">
                <a:solidFill>
                  <a:schemeClr val="dk1"/>
                </a:solidFill>
                <a:latin typeface="Arial"/>
                <a:ea typeface="Arial"/>
                <a:cs typeface="Arial"/>
                <a:sym typeface="Arial"/>
              </a:rPr>
              <a:t> need to have a direct link to epilepsy or seizures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Diverse backgrounds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Representative of your community</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Include concerns specific for your community</a:t>
            </a:r>
            <a:endParaRPr b="0" i="0" sz="3000" u="none" cap="none" strike="noStrike">
              <a:solidFill>
                <a:schemeClr val="dk1"/>
              </a:solidFill>
              <a:latin typeface="Arial"/>
              <a:ea typeface="Arial"/>
              <a:cs typeface="Arial"/>
              <a:sym typeface="Arial"/>
            </a:endParaRPr>
          </a:p>
          <a:p>
            <a:pPr indent="-419100" lvl="2" marL="13716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Minorities and underrepresented</a:t>
            </a:r>
            <a:endParaRPr b="0" i="0" sz="3000" u="none" cap="none" strike="noStrike">
              <a:solidFill>
                <a:schemeClr val="dk1"/>
              </a:solidFill>
              <a:latin typeface="Arial"/>
              <a:ea typeface="Arial"/>
              <a:cs typeface="Arial"/>
              <a:sym typeface="Arial"/>
            </a:endParaRPr>
          </a:p>
          <a:p>
            <a:pPr indent="-419100" lvl="2" marL="13716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Low income or unhoused</a:t>
            </a:r>
            <a:endParaRPr b="0" i="0" sz="3000" u="none" cap="none" strike="noStrike">
              <a:solidFill>
                <a:schemeClr val="dk1"/>
              </a:solidFill>
              <a:latin typeface="Arial"/>
              <a:ea typeface="Arial"/>
              <a:cs typeface="Arial"/>
              <a:sym typeface="Arial"/>
            </a:endParaRPr>
          </a:p>
          <a:p>
            <a:pPr indent="-419100" lvl="2" marL="13716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Faith based</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68" name="Shape 1368"/>
        <p:cNvGrpSpPr/>
        <p:nvPr/>
      </p:nvGrpSpPr>
      <p:grpSpPr>
        <a:xfrm>
          <a:off x="0" y="0"/>
          <a:ext cx="0" cy="0"/>
          <a:chOff x="0" y="0"/>
          <a:chExt cx="0" cy="0"/>
        </a:xfrm>
      </p:grpSpPr>
      <p:sp>
        <p:nvSpPr>
          <p:cNvPr id="1369" name="Google Shape;1369;g3d422ecfddc_0_188"/>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Post EFIC Information</a:t>
            </a:r>
            <a:endParaRPr>
              <a:solidFill>
                <a:srgbClr val="743192"/>
              </a:solidFill>
              <a:latin typeface="Arial"/>
              <a:ea typeface="Arial"/>
              <a:cs typeface="Arial"/>
              <a:sym typeface="Arial"/>
            </a:endParaRPr>
          </a:p>
        </p:txBody>
      </p:sp>
      <p:pic>
        <p:nvPicPr>
          <p:cNvPr descr="A close-up of a logo&#10;&#10;AI-generated content may be incorrect." id="1370" name="Google Shape;1370;g3d422ecfddc_0_18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371" name="Google Shape;1371;g3d422ecfddc_0_188"/>
          <p:cNvSpPr txBox="1"/>
          <p:nvPr/>
        </p:nvSpPr>
        <p:spPr>
          <a:xfrm>
            <a:off x="405900" y="1377025"/>
            <a:ext cx="11380200" cy="5944500"/>
          </a:xfrm>
          <a:prstGeom prst="rect">
            <a:avLst/>
          </a:prstGeom>
          <a:noFill/>
          <a:ln>
            <a:noFill/>
          </a:ln>
        </p:spPr>
        <p:txBody>
          <a:bodyPr anchorCtr="0" anchor="t" bIns="45700" lIns="91425" spcFirstLastPara="1" rIns="91425" wrap="square" tIns="45700">
            <a:spAutoFit/>
          </a:bodyPr>
          <a:lstStyle/>
          <a:p>
            <a:pPr indent="-368300" lvl="0" marL="457200" marR="0" rtl="0" algn="l">
              <a:lnSpc>
                <a:spcPct val="115000"/>
              </a:lnSpc>
              <a:spcBef>
                <a:spcPts val="0"/>
              </a:spcBef>
              <a:spcAft>
                <a:spcPts val="0"/>
              </a:spcAft>
              <a:buClr>
                <a:schemeClr val="dk1"/>
              </a:buClr>
              <a:buSzPts val="2200"/>
              <a:buFont typeface="Arial"/>
              <a:buChar char="●"/>
            </a:pPr>
            <a:r>
              <a:rPr b="1" i="0" lang="en-US" sz="2200" u="none" cap="none" strike="noStrike">
                <a:solidFill>
                  <a:schemeClr val="dk1"/>
                </a:solidFill>
                <a:highlight>
                  <a:srgbClr val="FFFFFF"/>
                </a:highlight>
                <a:latin typeface="Arial"/>
                <a:ea typeface="Arial"/>
                <a:cs typeface="Arial"/>
                <a:sym typeface="Arial"/>
              </a:rPr>
              <a:t>Report any additional opt-outs</a:t>
            </a:r>
            <a:endParaRPr b="1" i="0" sz="2200" u="none" cap="none" strike="noStrike">
              <a:solidFill>
                <a:schemeClr val="dk1"/>
              </a:solidFill>
              <a:highlight>
                <a:srgbClr val="FFFFFF"/>
              </a:highlight>
              <a:latin typeface="Arial"/>
              <a:ea typeface="Arial"/>
              <a:cs typeface="Arial"/>
              <a:sym typeface="Arial"/>
            </a:endParaRPr>
          </a:p>
          <a:p>
            <a:pPr indent="0" lvl="0" marL="457200" marR="0" rtl="0" algn="l">
              <a:lnSpc>
                <a:spcPct val="115000"/>
              </a:lnSpc>
              <a:spcBef>
                <a:spcPts val="0"/>
              </a:spcBef>
              <a:spcAft>
                <a:spcPts val="0"/>
              </a:spcAft>
              <a:buClr>
                <a:srgbClr val="000000"/>
              </a:buClr>
              <a:buSzPts val="2200"/>
              <a:buFont typeface="Arial"/>
              <a:buNone/>
            </a:pPr>
            <a:r>
              <a:t/>
            </a:r>
            <a:endParaRPr b="1" i="0" sz="2200" u="none" cap="none" strike="noStrike">
              <a:solidFill>
                <a:schemeClr val="dk1"/>
              </a:solidFill>
              <a:highlight>
                <a:srgbClr val="FFFFFF"/>
              </a:highlight>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1" i="0" lang="en-US" sz="2200" u="none" cap="none" strike="noStrike">
                <a:solidFill>
                  <a:schemeClr val="dk1"/>
                </a:solidFill>
                <a:highlight>
                  <a:srgbClr val="FFFFFF"/>
                </a:highlight>
                <a:latin typeface="Arial"/>
                <a:ea typeface="Arial"/>
                <a:cs typeface="Arial"/>
                <a:sym typeface="Arial"/>
              </a:rPr>
              <a:t>Focus group attendees - How/why they were selected</a:t>
            </a:r>
            <a:endParaRPr b="1" i="0" sz="2200" u="none" cap="none" strike="noStrike">
              <a:solidFill>
                <a:schemeClr val="dk1"/>
              </a:solidFill>
              <a:highlight>
                <a:srgbClr val="FFFFFF"/>
              </a:highlight>
              <a:latin typeface="Arial"/>
              <a:ea typeface="Arial"/>
              <a:cs typeface="Arial"/>
              <a:sym typeface="Arial"/>
            </a:endParaRPr>
          </a:p>
          <a:p>
            <a:pPr indent="0" lvl="0" marL="457200" marR="0" rtl="0" algn="l">
              <a:lnSpc>
                <a:spcPct val="120000"/>
              </a:lnSpc>
              <a:spcBef>
                <a:spcPts val="0"/>
              </a:spcBef>
              <a:spcAft>
                <a:spcPts val="0"/>
              </a:spcAft>
              <a:buClr>
                <a:srgbClr val="000000"/>
              </a:buClr>
              <a:buSzPts val="2200"/>
              <a:buFont typeface="Arial"/>
              <a:buNone/>
            </a:pPr>
            <a:r>
              <a:rPr b="0" i="0" lang="en-US" sz="2200" u="none" cap="none" strike="noStrike">
                <a:solidFill>
                  <a:schemeClr val="dk1"/>
                </a:solidFill>
                <a:highlight>
                  <a:srgbClr val="FFFFFF"/>
                </a:highlight>
                <a:latin typeface="Arial"/>
                <a:ea typeface="Arial"/>
                <a:cs typeface="Arial"/>
                <a:sym typeface="Arial"/>
              </a:rPr>
              <a:t>The “why” is very important to the IRB. Please give a 2-3 sentence summary for each meeting describing the individuals that attended. </a:t>
            </a:r>
            <a:endParaRPr b="0" i="1" sz="2200" u="none" cap="none" strike="noStrike">
              <a:solidFill>
                <a:schemeClr val="dk1"/>
              </a:solidFill>
              <a:highlight>
                <a:srgbClr val="FFFFFF"/>
              </a:highlight>
              <a:latin typeface="Arial"/>
              <a:ea typeface="Arial"/>
              <a:cs typeface="Arial"/>
              <a:sym typeface="Arial"/>
            </a:endParaRPr>
          </a:p>
          <a:p>
            <a:pPr indent="0" lvl="0" marL="457200" marR="0" rtl="0" algn="l">
              <a:lnSpc>
                <a:spcPct val="120000"/>
              </a:lnSpc>
              <a:spcBef>
                <a:spcPts val="0"/>
              </a:spcBef>
              <a:spcAft>
                <a:spcPts val="0"/>
              </a:spcAft>
              <a:buClr>
                <a:srgbClr val="000000"/>
              </a:buClr>
              <a:buSzPts val="2200"/>
              <a:buFont typeface="Arial"/>
              <a:buNone/>
            </a:pPr>
            <a:r>
              <a:t/>
            </a:r>
            <a:endParaRPr b="0" i="0" sz="2200" u="none" cap="none" strike="noStrike">
              <a:solidFill>
                <a:schemeClr val="dk1"/>
              </a:solidFill>
              <a:highlight>
                <a:srgbClr val="FFFFFF"/>
              </a:highlight>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1" i="0" lang="en-US" sz="2200" u="none" cap="none" strike="noStrike">
                <a:solidFill>
                  <a:schemeClr val="dk1"/>
                </a:solidFill>
                <a:highlight>
                  <a:srgbClr val="FFFFFF"/>
                </a:highlight>
                <a:latin typeface="Arial"/>
                <a:ea typeface="Arial"/>
                <a:cs typeface="Arial"/>
                <a:sym typeface="Arial"/>
              </a:rPr>
              <a:t>Names of the groups that were invited to participate in the focus groups. </a:t>
            </a:r>
            <a:endParaRPr b="1" i="0" sz="2200" u="none" cap="none" strike="noStrike">
              <a:solidFill>
                <a:schemeClr val="dk1"/>
              </a:solidFill>
              <a:highlight>
                <a:srgbClr val="FFFFFF"/>
              </a:highlight>
              <a:latin typeface="Arial"/>
              <a:ea typeface="Arial"/>
              <a:cs typeface="Arial"/>
              <a:sym typeface="Arial"/>
            </a:endParaRPr>
          </a:p>
          <a:p>
            <a:pPr indent="0" lvl="0" marL="457200" marR="0" rtl="0" algn="l">
              <a:lnSpc>
                <a:spcPct val="115000"/>
              </a:lnSpc>
              <a:spcBef>
                <a:spcPts val="0"/>
              </a:spcBef>
              <a:spcAft>
                <a:spcPts val="0"/>
              </a:spcAft>
              <a:buClr>
                <a:srgbClr val="000000"/>
              </a:buClr>
              <a:buSzPts val="2200"/>
              <a:buFont typeface="Arial"/>
              <a:buNone/>
            </a:pPr>
            <a:r>
              <a:rPr b="0" i="0" lang="en-US" sz="2200" u="none" cap="none" strike="noStrike">
                <a:solidFill>
                  <a:schemeClr val="dk1"/>
                </a:solidFill>
                <a:highlight>
                  <a:srgbClr val="FFFFFF"/>
                </a:highlight>
                <a:latin typeface="Arial"/>
                <a:ea typeface="Arial"/>
                <a:cs typeface="Arial"/>
                <a:sym typeface="Arial"/>
              </a:rPr>
              <a:t>These can be a specific organization such as an epilepsy foundation chapter, or a population targeted such as neurology clinic patients</a:t>
            </a:r>
            <a:endParaRPr b="0" i="0" sz="2200" u="none" cap="none" strike="noStrike">
              <a:solidFill>
                <a:schemeClr val="dk1"/>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dk1"/>
              </a:solidFill>
              <a:highlight>
                <a:srgbClr val="FFFFFF"/>
              </a:highlight>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1" i="0" lang="en-US" sz="2200" u="none" cap="none" strike="noStrike">
                <a:solidFill>
                  <a:schemeClr val="dk1"/>
                </a:solidFill>
                <a:highlight>
                  <a:srgbClr val="FFFFFF"/>
                </a:highlight>
                <a:latin typeface="Arial"/>
                <a:ea typeface="Arial"/>
                <a:cs typeface="Arial"/>
                <a:sym typeface="Arial"/>
              </a:rPr>
              <a:t>Paragraph from the local Principal Investigator</a:t>
            </a:r>
            <a:endParaRPr b="1" i="0" sz="2200" u="none" cap="none" strike="noStrike">
              <a:solidFill>
                <a:schemeClr val="dk1"/>
              </a:solidFill>
              <a:highlight>
                <a:srgbClr val="FFFFFF"/>
              </a:highlight>
              <a:latin typeface="Arial"/>
              <a:ea typeface="Arial"/>
              <a:cs typeface="Arial"/>
              <a:sym typeface="Arial"/>
            </a:endParaRPr>
          </a:p>
          <a:p>
            <a:pPr indent="0" lvl="0" marL="457200" marR="0" rtl="0" algn="l">
              <a:lnSpc>
                <a:spcPct val="115000"/>
              </a:lnSpc>
              <a:spcBef>
                <a:spcPts val="0"/>
              </a:spcBef>
              <a:spcAft>
                <a:spcPts val="0"/>
              </a:spcAft>
              <a:buClr>
                <a:srgbClr val="000000"/>
              </a:buClr>
              <a:buSzPts val="2200"/>
              <a:buFont typeface="Arial"/>
              <a:buNone/>
            </a:pPr>
            <a:r>
              <a:rPr b="0" i="0" lang="en-US" sz="2200" u="none" cap="none" strike="noStrike">
                <a:solidFill>
                  <a:schemeClr val="dk1"/>
                </a:solidFill>
                <a:highlight>
                  <a:srgbClr val="FFFFFF"/>
                </a:highlight>
                <a:latin typeface="Arial"/>
                <a:ea typeface="Arial"/>
                <a:cs typeface="Arial"/>
                <a:sym typeface="Arial"/>
              </a:rPr>
              <a:t>Assessment of their </a:t>
            </a:r>
            <a:r>
              <a:rPr b="0" i="0" lang="en-US" sz="2200" u="sng" cap="none" strike="noStrike">
                <a:solidFill>
                  <a:schemeClr val="dk1"/>
                </a:solidFill>
                <a:highlight>
                  <a:srgbClr val="FFFFFF"/>
                </a:highlight>
                <a:latin typeface="Arial"/>
                <a:ea typeface="Arial"/>
                <a:cs typeface="Arial"/>
                <a:sym typeface="Arial"/>
              </a:rPr>
              <a:t>overall</a:t>
            </a:r>
            <a:r>
              <a:rPr b="0" i="0" lang="en-US" sz="2200" u="none" cap="none" strike="noStrike">
                <a:solidFill>
                  <a:schemeClr val="dk1"/>
                </a:solidFill>
                <a:highlight>
                  <a:srgbClr val="FFFFFF"/>
                </a:highlight>
                <a:latin typeface="Arial"/>
                <a:ea typeface="Arial"/>
                <a:cs typeface="Arial"/>
                <a:sym typeface="Arial"/>
              </a:rPr>
              <a:t> perspective of the community meetings, in-person events, the feedback received, and the utility of these meetings/events. </a:t>
            </a:r>
            <a:endParaRPr b="0" i="1" sz="2200" u="none"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76" name="Shape 1376"/>
        <p:cNvGrpSpPr/>
        <p:nvPr/>
      </p:nvGrpSpPr>
      <p:grpSpPr>
        <a:xfrm>
          <a:off x="0" y="0"/>
          <a:ext cx="0" cy="0"/>
          <a:chOff x="0" y="0"/>
          <a:chExt cx="0" cy="0"/>
        </a:xfrm>
      </p:grpSpPr>
      <p:sp>
        <p:nvSpPr>
          <p:cNvPr id="1377" name="Google Shape;1377;g3d422ecfddc_0_19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b="1" lang="en-US">
                <a:solidFill>
                  <a:srgbClr val="743192"/>
                </a:solidFill>
                <a:latin typeface="Arial"/>
                <a:ea typeface="Arial"/>
                <a:cs typeface="Arial"/>
                <a:sym typeface="Arial"/>
              </a:rPr>
              <a:t>Opt-outs</a:t>
            </a:r>
            <a:endParaRPr>
              <a:latin typeface="Arial"/>
              <a:ea typeface="Arial"/>
              <a:cs typeface="Arial"/>
              <a:sym typeface="Arial"/>
            </a:endParaRPr>
          </a:p>
        </p:txBody>
      </p:sp>
      <p:sp>
        <p:nvSpPr>
          <p:cNvPr id="1378" name="Google Shape;1378;g3d422ecfddc_0_194"/>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fontScale="92500" lnSpcReduction="20000"/>
          </a:bodyPr>
          <a:lstStyle/>
          <a:p>
            <a:pPr indent="-457200" lvl="0" marL="457200" rtl="0" algn="l">
              <a:lnSpc>
                <a:spcPct val="90000"/>
              </a:lnSpc>
              <a:spcBef>
                <a:spcPts val="1000"/>
              </a:spcBef>
              <a:spcAft>
                <a:spcPts val="0"/>
              </a:spcAft>
              <a:buSzPct val="142857"/>
              <a:buChar char="•"/>
            </a:pPr>
            <a:r>
              <a:rPr lang="en-US"/>
              <a:t>At in person events &amp; focus groups- Reported in the CC form in WebDCU</a:t>
            </a:r>
            <a:endParaRPr/>
          </a:p>
          <a:p>
            <a:pPr indent="-457200" lvl="0" marL="457200" rtl="0" algn="l">
              <a:lnSpc>
                <a:spcPct val="90000"/>
              </a:lnSpc>
              <a:spcBef>
                <a:spcPts val="0"/>
              </a:spcBef>
              <a:spcAft>
                <a:spcPts val="0"/>
              </a:spcAft>
              <a:buSzPct val="142857"/>
              <a:buChar char="•"/>
            </a:pPr>
            <a:r>
              <a:rPr lang="en-US"/>
              <a:t>PD activities such as the social media campaign will direct to the website and your team contact information</a:t>
            </a:r>
            <a:endParaRPr/>
          </a:p>
          <a:p>
            <a:pPr indent="-457200" lvl="0" marL="457200" rtl="0" algn="l">
              <a:lnSpc>
                <a:spcPct val="90000"/>
              </a:lnSpc>
              <a:spcBef>
                <a:spcPts val="0"/>
              </a:spcBef>
              <a:spcAft>
                <a:spcPts val="0"/>
              </a:spcAft>
              <a:buSzPct val="142857"/>
              <a:buChar char="•"/>
            </a:pPr>
            <a:r>
              <a:rPr lang="en-US"/>
              <a:t>Study team should keep a list of opted-out community members to mail a wristband to. </a:t>
            </a:r>
            <a:endParaRPr/>
          </a:p>
          <a:p>
            <a:pPr indent="-457200" lvl="0" marL="457200" rtl="0" algn="l">
              <a:lnSpc>
                <a:spcPct val="90000"/>
              </a:lnSpc>
              <a:spcBef>
                <a:spcPts val="0"/>
              </a:spcBef>
              <a:spcAft>
                <a:spcPts val="0"/>
              </a:spcAft>
              <a:buSzPct val="142857"/>
              <a:buChar char="•"/>
            </a:pPr>
            <a:r>
              <a:rPr lang="en-US"/>
              <a:t>Prior to CIRB approval- Opt outs reported to the CCC in final EFIC details</a:t>
            </a:r>
            <a:endParaRPr/>
          </a:p>
          <a:p>
            <a:pPr indent="-457200" lvl="0" marL="457200" rtl="0" algn="l">
              <a:lnSpc>
                <a:spcPct val="90000"/>
              </a:lnSpc>
              <a:spcBef>
                <a:spcPts val="0"/>
              </a:spcBef>
              <a:spcAft>
                <a:spcPts val="0"/>
              </a:spcAft>
              <a:buSzPct val="142857"/>
              <a:buChar char="•"/>
            </a:pPr>
            <a:r>
              <a:rPr lang="en-US"/>
              <a:t>Post IRB approval - Maintained locally and submitted to the CIRB at yearly SCR</a:t>
            </a:r>
            <a:endParaRPr/>
          </a:p>
          <a:p>
            <a:pPr indent="-457200" lvl="0" marL="457200" rtl="0" algn="l">
              <a:lnSpc>
                <a:spcPct val="90000"/>
              </a:lnSpc>
              <a:spcBef>
                <a:spcPts val="0"/>
              </a:spcBef>
              <a:spcAft>
                <a:spcPts val="0"/>
              </a:spcAft>
              <a:buSzPct val="142857"/>
              <a:buChar char="•"/>
            </a:pPr>
            <a:r>
              <a:rPr lang="en-US"/>
              <a:t>Opt out will be mailed by the study team or CCC using the Opt out letter under review by Advarra</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382" name="Shape 1382"/>
        <p:cNvGrpSpPr/>
        <p:nvPr/>
      </p:nvGrpSpPr>
      <p:grpSpPr>
        <a:xfrm>
          <a:off x="0" y="0"/>
          <a:ext cx="0" cy="0"/>
          <a:chOff x="0" y="0"/>
          <a:chExt cx="0" cy="0"/>
        </a:xfrm>
      </p:grpSpPr>
      <p:sp>
        <p:nvSpPr>
          <p:cNvPr id="1383" name="Google Shape;1383;g3d422ecfddc_0_200"/>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384" name="Google Shape;1384;g3d422ecfddc_0_200"/>
          <p:cNvSpPr txBox="1"/>
          <p:nvPr>
            <p:ph type="title"/>
          </p:nvPr>
        </p:nvSpPr>
        <p:spPr>
          <a:xfrm>
            <a:off x="635000" y="640823"/>
            <a:ext cx="3615600" cy="5583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sz="5000">
                <a:solidFill>
                  <a:srgbClr val="7030A0"/>
                </a:solidFill>
                <a:latin typeface="Arial"/>
                <a:ea typeface="Arial"/>
                <a:cs typeface="Arial"/>
                <a:sym typeface="Arial"/>
              </a:rPr>
              <a:t>Focus Group RecruitmentIdeas</a:t>
            </a:r>
            <a:endParaRPr>
              <a:solidFill>
                <a:srgbClr val="7030A0"/>
              </a:solidFill>
            </a:endParaRPr>
          </a:p>
        </p:txBody>
      </p:sp>
      <p:sp>
        <p:nvSpPr>
          <p:cNvPr id="1385" name="Google Shape;1385;g3d422ecfddc_0_200"/>
          <p:cNvSpPr/>
          <p:nvPr/>
        </p:nvSpPr>
        <p:spPr>
          <a:xfrm rot="5400000">
            <a:off x="1627450" y="3462719"/>
            <a:ext cx="5410200" cy="18288"/>
          </a:xfrm>
          <a:custGeom>
            <a:rect b="b" l="l" r="r" t="t"/>
            <a:pathLst>
              <a:path extrusionOk="0" fill="none" h="18288" w="541020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extrusionOk="0" h="18288" w="541020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1386" name="Google Shape;1386;g3d422ecfddc_0_200"/>
          <p:cNvGrpSpPr/>
          <p:nvPr/>
        </p:nvGrpSpPr>
        <p:grpSpPr>
          <a:xfrm>
            <a:off x="4648018" y="1044232"/>
            <a:ext cx="6900600" cy="4729230"/>
            <a:chOff x="0" y="403410"/>
            <a:chExt cx="6900600" cy="4729230"/>
          </a:xfrm>
        </p:grpSpPr>
        <p:sp>
          <p:nvSpPr>
            <p:cNvPr id="1387" name="Google Shape;1387;g3d422ecfddc_0_200"/>
            <p:cNvSpPr/>
            <p:nvPr/>
          </p:nvSpPr>
          <p:spPr>
            <a:xfrm>
              <a:off x="0" y="403410"/>
              <a:ext cx="6900600" cy="1119600"/>
            </a:xfrm>
            <a:prstGeom prst="roundRect">
              <a:avLst>
                <a:gd fmla="val 16667" name="adj"/>
              </a:avLst>
            </a:prstGeom>
            <a:solidFill>
              <a:schemeClr val="accent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88" name="Google Shape;1388;g3d422ecfddc_0_200"/>
            <p:cNvSpPr txBox="1"/>
            <p:nvPr/>
          </p:nvSpPr>
          <p:spPr>
            <a:xfrm>
              <a:off x="54659" y="458069"/>
              <a:ext cx="6791100" cy="1010400"/>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Clr>
                  <a:srgbClr val="000000"/>
                </a:buClr>
                <a:buSzPts val="2900"/>
                <a:buFont typeface="Arial"/>
                <a:buNone/>
              </a:pPr>
              <a:r>
                <a:rPr b="0" i="0" lang="en-US" sz="2900" u="none" cap="none" strike="noStrike">
                  <a:solidFill>
                    <a:schemeClr val="lt1"/>
                  </a:solidFill>
                  <a:latin typeface="Arial"/>
                  <a:ea typeface="Arial"/>
                  <a:cs typeface="Arial"/>
                  <a:sym typeface="Arial"/>
                </a:rPr>
                <a:t>Inviting interested persons from your in-person events</a:t>
              </a:r>
              <a:endParaRPr b="0" i="0" sz="1800" u="none" cap="none" strike="noStrike">
                <a:solidFill>
                  <a:schemeClr val="dk1"/>
                </a:solidFill>
                <a:latin typeface="Arial"/>
                <a:ea typeface="Arial"/>
                <a:cs typeface="Arial"/>
                <a:sym typeface="Arial"/>
              </a:endParaRPr>
            </a:p>
          </p:txBody>
        </p:sp>
        <p:sp>
          <p:nvSpPr>
            <p:cNvPr id="1389" name="Google Shape;1389;g3d422ecfddc_0_200"/>
            <p:cNvSpPr/>
            <p:nvPr/>
          </p:nvSpPr>
          <p:spPr>
            <a:xfrm>
              <a:off x="0" y="1606620"/>
              <a:ext cx="6900600" cy="1119600"/>
            </a:xfrm>
            <a:prstGeom prst="roundRect">
              <a:avLst>
                <a:gd fmla="val 16667" name="adj"/>
              </a:avLst>
            </a:prstGeom>
            <a:solidFill>
              <a:srgbClr val="7A9EA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90" name="Google Shape;1390;g3d422ecfddc_0_200"/>
            <p:cNvSpPr txBox="1"/>
            <p:nvPr/>
          </p:nvSpPr>
          <p:spPr>
            <a:xfrm>
              <a:off x="54659" y="1661279"/>
              <a:ext cx="6791100" cy="1010400"/>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Clr>
                  <a:srgbClr val="000000"/>
                </a:buClr>
                <a:buSzPts val="2900"/>
                <a:buFont typeface="Arial"/>
                <a:buNone/>
              </a:pPr>
              <a:r>
                <a:rPr b="0" i="0" lang="en-US" sz="2900" u="none" cap="none" strike="noStrike">
                  <a:solidFill>
                    <a:schemeClr val="lt1"/>
                  </a:solidFill>
                  <a:latin typeface="Arial"/>
                  <a:ea typeface="Arial"/>
                  <a:cs typeface="Arial"/>
                  <a:sym typeface="Arial"/>
                </a:rPr>
                <a:t>Low acuity patients from your ED who have already been seen and are stable </a:t>
              </a:r>
              <a:endParaRPr b="0" i="0" sz="1800" u="none" cap="none" strike="noStrike">
                <a:solidFill>
                  <a:schemeClr val="dk1"/>
                </a:solidFill>
                <a:latin typeface="Arial"/>
                <a:ea typeface="Arial"/>
                <a:cs typeface="Arial"/>
                <a:sym typeface="Arial"/>
              </a:endParaRPr>
            </a:p>
          </p:txBody>
        </p:sp>
        <p:sp>
          <p:nvSpPr>
            <p:cNvPr id="1391" name="Google Shape;1391;g3d422ecfddc_0_200"/>
            <p:cNvSpPr/>
            <p:nvPr/>
          </p:nvSpPr>
          <p:spPr>
            <a:xfrm>
              <a:off x="0" y="2809830"/>
              <a:ext cx="6900600" cy="1119600"/>
            </a:xfrm>
            <a:prstGeom prst="roundRect">
              <a:avLst>
                <a:gd fmla="val 16667" name="adj"/>
              </a:avLst>
            </a:prstGeom>
            <a:solidFill>
              <a:srgbClr val="73909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92" name="Google Shape;1392;g3d422ecfddc_0_200"/>
            <p:cNvSpPr txBox="1"/>
            <p:nvPr/>
          </p:nvSpPr>
          <p:spPr>
            <a:xfrm>
              <a:off x="54659" y="2864489"/>
              <a:ext cx="6791100" cy="1010400"/>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Clr>
                  <a:srgbClr val="000000"/>
                </a:buClr>
                <a:buSzPts val="2900"/>
                <a:buFont typeface="Arial"/>
                <a:buNone/>
              </a:pPr>
              <a:r>
                <a:rPr b="0" i="0" lang="en-US" sz="2900" u="none" cap="none" strike="noStrike">
                  <a:solidFill>
                    <a:schemeClr val="lt1"/>
                  </a:solidFill>
                  <a:latin typeface="Arial"/>
                  <a:ea typeface="Arial"/>
                  <a:cs typeface="Arial"/>
                  <a:sym typeface="Arial"/>
                </a:rPr>
                <a:t>Engaging patients from your outpatient clinics </a:t>
              </a:r>
              <a:endParaRPr b="0" i="0" sz="1800" u="none" cap="none" strike="noStrike">
                <a:solidFill>
                  <a:schemeClr val="dk1"/>
                </a:solidFill>
                <a:latin typeface="Arial"/>
                <a:ea typeface="Arial"/>
                <a:cs typeface="Arial"/>
                <a:sym typeface="Arial"/>
              </a:endParaRPr>
            </a:p>
          </p:txBody>
        </p:sp>
        <p:sp>
          <p:nvSpPr>
            <p:cNvPr id="1393" name="Google Shape;1393;g3d422ecfddc_0_200"/>
            <p:cNvSpPr/>
            <p:nvPr/>
          </p:nvSpPr>
          <p:spPr>
            <a:xfrm>
              <a:off x="0" y="4013040"/>
              <a:ext cx="6900600" cy="1119600"/>
            </a:xfrm>
            <a:prstGeom prst="roundRect">
              <a:avLst>
                <a:gd fmla="val 16667" name="adj"/>
              </a:avLst>
            </a:prstGeom>
            <a:solidFill>
              <a:srgbClr val="6E808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94" name="Google Shape;1394;g3d422ecfddc_0_200"/>
            <p:cNvSpPr txBox="1"/>
            <p:nvPr/>
          </p:nvSpPr>
          <p:spPr>
            <a:xfrm>
              <a:off x="54659" y="4067699"/>
              <a:ext cx="6791100" cy="1010400"/>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Clr>
                  <a:srgbClr val="000000"/>
                </a:buClr>
                <a:buSzPts val="2900"/>
                <a:buFont typeface="Arial"/>
                <a:buNone/>
              </a:pPr>
              <a:r>
                <a:rPr b="0" i="0" lang="en-US" sz="2900" u="none" cap="none" strike="noStrike">
                  <a:solidFill>
                    <a:schemeClr val="lt1"/>
                  </a:solidFill>
                  <a:latin typeface="Arial"/>
                  <a:ea typeface="Arial"/>
                  <a:cs typeface="Arial"/>
                  <a:sym typeface="Arial"/>
                </a:rPr>
                <a:t>Community groups and engaged community members</a:t>
              </a:r>
              <a:endParaRPr b="0" i="0" sz="1800" u="none" cap="none" strike="noStrike">
                <a:solidFill>
                  <a:schemeClr val="dk1"/>
                </a:solidFill>
                <a:latin typeface="Arial"/>
                <a:ea typeface="Arial"/>
                <a:cs typeface="Arial"/>
                <a:sym typeface="Arial"/>
              </a:endParaRPr>
            </a:p>
          </p:txBody>
        </p:sp>
      </p:gr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398" name="Shape 1398"/>
        <p:cNvGrpSpPr/>
        <p:nvPr/>
      </p:nvGrpSpPr>
      <p:grpSpPr>
        <a:xfrm>
          <a:off x="0" y="0"/>
          <a:ext cx="0" cy="0"/>
          <a:chOff x="0" y="0"/>
          <a:chExt cx="0" cy="0"/>
        </a:xfrm>
      </p:grpSpPr>
      <p:sp>
        <p:nvSpPr>
          <p:cNvPr id="1399" name="Google Shape;1399;g3d422ecfddc_0_215"/>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400" name="Google Shape;1400;g3d422ecfddc_0_215"/>
          <p:cNvSpPr txBox="1"/>
          <p:nvPr>
            <p:ph type="title"/>
          </p:nvPr>
        </p:nvSpPr>
        <p:spPr>
          <a:xfrm>
            <a:off x="572498" y="238550"/>
            <a:ext cx="8597100" cy="14343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33333"/>
              <a:buFont typeface="Arial"/>
              <a:buNone/>
            </a:pPr>
            <a:r>
              <a:rPr lang="en-US" sz="5400">
                <a:solidFill>
                  <a:srgbClr val="7030A0"/>
                </a:solidFill>
                <a:latin typeface="Arial"/>
                <a:ea typeface="Arial"/>
                <a:cs typeface="Arial"/>
                <a:sym typeface="Arial"/>
              </a:rPr>
              <a:t>Focus Group Recruitment Ideas</a:t>
            </a:r>
            <a:endParaRPr>
              <a:solidFill>
                <a:srgbClr val="7030A0"/>
              </a:solidFill>
            </a:endParaRPr>
          </a:p>
        </p:txBody>
      </p:sp>
      <p:sp>
        <p:nvSpPr>
          <p:cNvPr id="1401" name="Google Shape;1401;g3d422ecfddc_0_215"/>
          <p:cNvSpPr/>
          <p:nvPr/>
        </p:nvSpPr>
        <p:spPr>
          <a:xfrm>
            <a:off x="572493" y="1681544"/>
            <a:ext cx="10972800" cy="18288"/>
          </a:xfrm>
          <a:custGeom>
            <a:rect b="b" l="l" r="r" t="t"/>
            <a:pathLst>
              <a:path extrusionOk="0" fill="none" h="18288" w="1097280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extrusionOk="0" h="18288" w="1097280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510"/>
            </a:schemeClr>
          </a:solidFill>
          <a:ln cap="rnd" cmpd="sng" w="44450">
            <a:solidFill>
              <a:schemeClr val="accent2">
                <a:alpha val="7451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1402" name="Google Shape;1402;g3d422ecfddc_0_215"/>
          <p:cNvGrpSpPr/>
          <p:nvPr/>
        </p:nvGrpSpPr>
        <p:grpSpPr>
          <a:xfrm>
            <a:off x="572493" y="2126781"/>
            <a:ext cx="6713700" cy="4008331"/>
            <a:chOff x="0" y="55465"/>
            <a:chExt cx="6713700" cy="4008331"/>
          </a:xfrm>
        </p:grpSpPr>
        <p:sp>
          <p:nvSpPr>
            <p:cNvPr id="1403" name="Google Shape;1403;g3d422ecfddc_0_215"/>
            <p:cNvSpPr/>
            <p:nvPr/>
          </p:nvSpPr>
          <p:spPr>
            <a:xfrm>
              <a:off x="0" y="55465"/>
              <a:ext cx="6713700" cy="444600"/>
            </a:xfrm>
            <a:prstGeom prst="roundRect">
              <a:avLst>
                <a:gd fmla="val 16667" name="adj"/>
              </a:avLst>
            </a:prstGeom>
            <a:solidFill>
              <a:schemeClr val="accent5"/>
            </a:solidFill>
            <a:ln cap="flat" cmpd="sng" w="38100">
              <a:solidFill>
                <a:schemeClr val="lt1"/>
              </a:solidFill>
              <a:prstDash val="solid"/>
              <a:round/>
              <a:headEnd len="sm" w="sm" type="none"/>
              <a:tailEnd len="sm" w="sm" type="none"/>
            </a:ln>
            <a:effectLst>
              <a:outerShdw blurRad="40000" rotWithShape="0" dir="5400000" dist="20000">
                <a:srgbClr val="000000">
                  <a:alpha val="37255"/>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04" name="Google Shape;1404;g3d422ecfddc_0_215"/>
            <p:cNvSpPr txBox="1"/>
            <p:nvPr/>
          </p:nvSpPr>
          <p:spPr>
            <a:xfrm>
              <a:off x="21704" y="77169"/>
              <a:ext cx="6670200" cy="401100"/>
            </a:xfrm>
            <a:prstGeom prst="rect">
              <a:avLst/>
            </a:prstGeom>
            <a:noFill/>
            <a:ln>
              <a:noFill/>
            </a:ln>
          </p:spPr>
          <p:txBody>
            <a:bodyPr anchorCtr="0" anchor="ctr" bIns="72375" lIns="72375" spcFirstLastPara="1" rIns="72375" wrap="square" tIns="72375">
              <a:noAutofit/>
            </a:bodyPr>
            <a:lstStyle/>
            <a:p>
              <a:pPr indent="0" lvl="0" marL="0" marR="0" rtl="0" algn="l">
                <a:lnSpc>
                  <a:spcPct val="90000"/>
                </a:lnSpc>
                <a:spcBef>
                  <a:spcPts val="0"/>
                </a:spcBef>
                <a:spcAft>
                  <a:spcPts val="0"/>
                </a:spcAft>
                <a:buClr>
                  <a:srgbClr val="000000"/>
                </a:buClr>
                <a:buSzPts val="1900"/>
                <a:buFont typeface="Arial"/>
                <a:buNone/>
              </a:pPr>
              <a:r>
                <a:rPr b="0" i="0" lang="en-US" sz="1900" u="none" cap="none" strike="noStrike">
                  <a:solidFill>
                    <a:schemeClr val="lt1"/>
                  </a:solidFill>
                  <a:latin typeface="Arial"/>
                  <a:ea typeface="Arial"/>
                  <a:cs typeface="Arial"/>
                  <a:sym typeface="Arial"/>
                </a:rPr>
                <a:t>Posting on social media sites</a:t>
              </a:r>
              <a:endParaRPr b="0" i="0" sz="1900" u="none" cap="none" strike="noStrike">
                <a:solidFill>
                  <a:schemeClr val="lt1"/>
                </a:solidFill>
                <a:latin typeface="Arial"/>
                <a:ea typeface="Arial"/>
                <a:cs typeface="Arial"/>
                <a:sym typeface="Arial"/>
              </a:endParaRPr>
            </a:p>
          </p:txBody>
        </p:sp>
        <p:sp>
          <p:nvSpPr>
            <p:cNvPr id="1405" name="Google Shape;1405;g3d422ecfddc_0_215"/>
            <p:cNvSpPr/>
            <p:nvPr/>
          </p:nvSpPr>
          <p:spPr>
            <a:xfrm>
              <a:off x="0" y="500066"/>
              <a:ext cx="6713700" cy="7275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06" name="Google Shape;1406;g3d422ecfddc_0_215"/>
            <p:cNvSpPr txBox="1"/>
            <p:nvPr/>
          </p:nvSpPr>
          <p:spPr>
            <a:xfrm>
              <a:off x="0" y="500066"/>
              <a:ext cx="6713700" cy="727500"/>
            </a:xfrm>
            <a:prstGeom prst="rect">
              <a:avLst/>
            </a:prstGeom>
            <a:noFill/>
            <a:ln>
              <a:noFill/>
            </a:ln>
          </p:spPr>
          <p:txBody>
            <a:bodyPr anchorCtr="0" anchor="t" bIns="24125" lIns="213150" spcFirstLastPara="1" rIns="135125" wrap="square" tIns="24125">
              <a:noAutofit/>
            </a:bodyPr>
            <a:lstStyle/>
            <a:p>
              <a:pPr indent="-114300" lvl="1" marL="114300" marR="0" rtl="0" algn="l">
                <a:lnSpc>
                  <a:spcPct val="9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Next Door</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Facebook groups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Institutional pages</a:t>
              </a:r>
              <a:endParaRPr b="0" i="0" sz="1500" u="none" cap="none" strike="noStrike">
                <a:solidFill>
                  <a:srgbClr val="000000"/>
                </a:solidFill>
                <a:latin typeface="Arial"/>
                <a:ea typeface="Arial"/>
                <a:cs typeface="Arial"/>
                <a:sym typeface="Arial"/>
              </a:endParaRPr>
            </a:p>
          </p:txBody>
        </p:sp>
        <p:sp>
          <p:nvSpPr>
            <p:cNvPr id="1407" name="Google Shape;1407;g3d422ecfddc_0_215"/>
            <p:cNvSpPr/>
            <p:nvPr/>
          </p:nvSpPr>
          <p:spPr>
            <a:xfrm>
              <a:off x="0" y="1227671"/>
              <a:ext cx="6713700" cy="444600"/>
            </a:xfrm>
            <a:prstGeom prst="roundRect">
              <a:avLst>
                <a:gd fmla="val 16667" name="adj"/>
              </a:avLst>
            </a:prstGeom>
            <a:solidFill>
              <a:srgbClr val="76989E"/>
            </a:solidFill>
            <a:ln cap="flat" cmpd="sng" w="38100">
              <a:solidFill>
                <a:schemeClr val="lt1"/>
              </a:solidFill>
              <a:prstDash val="solid"/>
              <a:round/>
              <a:headEnd len="sm" w="sm" type="none"/>
              <a:tailEnd len="sm" w="sm" type="none"/>
            </a:ln>
            <a:effectLst>
              <a:outerShdw blurRad="40000" rotWithShape="0" dir="5400000" dist="20000">
                <a:srgbClr val="000000">
                  <a:alpha val="37255"/>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08" name="Google Shape;1408;g3d422ecfddc_0_215"/>
            <p:cNvSpPr txBox="1"/>
            <p:nvPr/>
          </p:nvSpPr>
          <p:spPr>
            <a:xfrm>
              <a:off x="21704" y="1249375"/>
              <a:ext cx="6670200" cy="401100"/>
            </a:xfrm>
            <a:prstGeom prst="rect">
              <a:avLst/>
            </a:prstGeom>
            <a:noFill/>
            <a:ln>
              <a:noFill/>
            </a:ln>
          </p:spPr>
          <p:txBody>
            <a:bodyPr anchorCtr="0" anchor="ctr" bIns="72375" lIns="72375" spcFirstLastPara="1" rIns="72375" wrap="square" tIns="72375">
              <a:noAutofit/>
            </a:bodyPr>
            <a:lstStyle/>
            <a:p>
              <a:pPr indent="0" lvl="0" marL="0" marR="0" rtl="0" algn="l">
                <a:lnSpc>
                  <a:spcPct val="90000"/>
                </a:lnSpc>
                <a:spcBef>
                  <a:spcPts val="0"/>
                </a:spcBef>
                <a:spcAft>
                  <a:spcPts val="0"/>
                </a:spcAft>
                <a:buClr>
                  <a:srgbClr val="000000"/>
                </a:buClr>
                <a:buSzPts val="1900"/>
                <a:buFont typeface="Arial"/>
                <a:buNone/>
              </a:pPr>
              <a:r>
                <a:rPr b="0" i="0" lang="en-US" sz="1900" u="none" cap="none" strike="noStrike">
                  <a:solidFill>
                    <a:schemeClr val="lt1"/>
                  </a:solidFill>
                  <a:latin typeface="Arial"/>
                  <a:ea typeface="Arial"/>
                  <a:cs typeface="Arial"/>
                  <a:sym typeface="Arial"/>
                </a:rPr>
                <a:t>Leverage existing community relationships at your site</a:t>
              </a:r>
              <a:endParaRPr b="0" i="0" sz="1900" u="none" cap="none" strike="noStrike">
                <a:solidFill>
                  <a:schemeClr val="lt1"/>
                </a:solidFill>
                <a:latin typeface="Arial"/>
                <a:ea typeface="Arial"/>
                <a:cs typeface="Arial"/>
                <a:sym typeface="Arial"/>
              </a:endParaRPr>
            </a:p>
          </p:txBody>
        </p:sp>
        <p:sp>
          <p:nvSpPr>
            <p:cNvPr id="1409" name="Google Shape;1409;g3d422ecfddc_0_215"/>
            <p:cNvSpPr/>
            <p:nvPr/>
          </p:nvSpPr>
          <p:spPr>
            <a:xfrm>
              <a:off x="0" y="1672271"/>
              <a:ext cx="6713700" cy="491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10" name="Google Shape;1410;g3d422ecfddc_0_215"/>
            <p:cNvSpPr txBox="1"/>
            <p:nvPr/>
          </p:nvSpPr>
          <p:spPr>
            <a:xfrm>
              <a:off x="0" y="1672271"/>
              <a:ext cx="6713700" cy="491700"/>
            </a:xfrm>
            <a:prstGeom prst="rect">
              <a:avLst/>
            </a:prstGeom>
            <a:noFill/>
            <a:ln>
              <a:noFill/>
            </a:ln>
          </p:spPr>
          <p:txBody>
            <a:bodyPr anchorCtr="0" anchor="t" bIns="24125" lIns="213150" spcFirstLastPara="1" rIns="135125" wrap="square" tIns="24125">
              <a:noAutofit/>
            </a:bodyPr>
            <a:lstStyle/>
            <a:p>
              <a:pPr indent="-114300" lvl="1" marL="114300" marR="0" rtl="0" algn="l">
                <a:lnSpc>
                  <a:spcPct val="9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Research Community Advisory Boards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Patient advocacy groups </a:t>
              </a:r>
              <a:endParaRPr b="0" i="0" sz="1500" u="none" cap="none" strike="noStrike">
                <a:solidFill>
                  <a:srgbClr val="000000"/>
                </a:solidFill>
                <a:latin typeface="Arial"/>
                <a:ea typeface="Arial"/>
                <a:cs typeface="Arial"/>
                <a:sym typeface="Arial"/>
              </a:endParaRPr>
            </a:p>
          </p:txBody>
        </p:sp>
        <p:sp>
          <p:nvSpPr>
            <p:cNvPr id="1411" name="Google Shape;1411;g3d422ecfddc_0_215"/>
            <p:cNvSpPr/>
            <p:nvPr/>
          </p:nvSpPr>
          <p:spPr>
            <a:xfrm>
              <a:off x="0" y="2163896"/>
              <a:ext cx="6713700" cy="444600"/>
            </a:xfrm>
            <a:prstGeom prst="roundRect">
              <a:avLst>
                <a:gd fmla="val 16667" name="adj"/>
              </a:avLst>
            </a:prstGeom>
            <a:solidFill>
              <a:srgbClr val="6E8082"/>
            </a:solidFill>
            <a:ln cap="flat" cmpd="sng" w="38100">
              <a:solidFill>
                <a:schemeClr val="lt1"/>
              </a:solidFill>
              <a:prstDash val="solid"/>
              <a:round/>
              <a:headEnd len="sm" w="sm" type="none"/>
              <a:tailEnd len="sm" w="sm" type="none"/>
            </a:ln>
            <a:effectLst>
              <a:outerShdw blurRad="40000" rotWithShape="0" dir="5400000" dist="20000">
                <a:srgbClr val="000000">
                  <a:alpha val="37255"/>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12" name="Google Shape;1412;g3d422ecfddc_0_215"/>
            <p:cNvSpPr txBox="1"/>
            <p:nvPr/>
          </p:nvSpPr>
          <p:spPr>
            <a:xfrm>
              <a:off x="21704" y="2185600"/>
              <a:ext cx="6670200" cy="401100"/>
            </a:xfrm>
            <a:prstGeom prst="rect">
              <a:avLst/>
            </a:prstGeom>
            <a:noFill/>
            <a:ln>
              <a:noFill/>
            </a:ln>
          </p:spPr>
          <p:txBody>
            <a:bodyPr anchorCtr="0" anchor="ctr" bIns="72375" lIns="72375" spcFirstLastPara="1" rIns="72375" wrap="square" tIns="72375">
              <a:noAutofit/>
            </a:bodyPr>
            <a:lstStyle/>
            <a:p>
              <a:pPr indent="0" lvl="0" marL="0" marR="0" rtl="0" algn="l">
                <a:lnSpc>
                  <a:spcPct val="90000"/>
                </a:lnSpc>
                <a:spcBef>
                  <a:spcPts val="0"/>
                </a:spcBef>
                <a:spcAft>
                  <a:spcPts val="0"/>
                </a:spcAft>
                <a:buClr>
                  <a:srgbClr val="000000"/>
                </a:buClr>
                <a:buSzPts val="1900"/>
                <a:buFont typeface="Arial"/>
                <a:buNone/>
              </a:pPr>
              <a:r>
                <a:rPr b="0" i="0" lang="en-US" sz="1900" u="none" cap="none" strike="noStrike">
                  <a:solidFill>
                    <a:schemeClr val="lt1"/>
                  </a:solidFill>
                  <a:latin typeface="Arial"/>
                  <a:ea typeface="Arial"/>
                  <a:cs typeface="Arial"/>
                  <a:sym typeface="Arial"/>
                </a:rPr>
                <a:t>Contact community groups</a:t>
              </a:r>
              <a:endParaRPr b="0" i="0" sz="1900" u="none" cap="none" strike="noStrike">
                <a:solidFill>
                  <a:schemeClr val="lt1"/>
                </a:solidFill>
                <a:latin typeface="Arial"/>
                <a:ea typeface="Arial"/>
                <a:cs typeface="Arial"/>
                <a:sym typeface="Arial"/>
              </a:endParaRPr>
            </a:p>
          </p:txBody>
        </p:sp>
        <p:sp>
          <p:nvSpPr>
            <p:cNvPr id="1413" name="Google Shape;1413;g3d422ecfddc_0_215"/>
            <p:cNvSpPr/>
            <p:nvPr/>
          </p:nvSpPr>
          <p:spPr>
            <a:xfrm>
              <a:off x="0" y="2608496"/>
              <a:ext cx="6713700" cy="14553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14" name="Google Shape;1414;g3d422ecfddc_0_215"/>
            <p:cNvSpPr txBox="1"/>
            <p:nvPr/>
          </p:nvSpPr>
          <p:spPr>
            <a:xfrm>
              <a:off x="0" y="2608496"/>
              <a:ext cx="6713700" cy="1455300"/>
            </a:xfrm>
            <a:prstGeom prst="rect">
              <a:avLst/>
            </a:prstGeom>
            <a:noFill/>
            <a:ln>
              <a:noFill/>
            </a:ln>
          </p:spPr>
          <p:txBody>
            <a:bodyPr anchorCtr="0" anchor="t" bIns="24125" lIns="213150" spcFirstLastPara="1" rIns="135125" wrap="square" tIns="24125">
              <a:noAutofit/>
            </a:bodyPr>
            <a:lstStyle/>
            <a:p>
              <a:pPr indent="-114300" lvl="1" marL="114300" marR="0" rtl="0" algn="l">
                <a:lnSpc>
                  <a:spcPct val="9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Elected officials / city council</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Religious leaders</a:t>
              </a:r>
              <a:r>
                <a:rPr b="0" i="0" lang="en-US" sz="1500" u="none" cap="none" strike="noStrike">
                  <a:solidFill>
                    <a:schemeClr val="dk1"/>
                  </a:solidFill>
                  <a:latin typeface="Arial"/>
                  <a:ea typeface="Arial"/>
                  <a:cs typeface="Arial"/>
                  <a:sym typeface="Arial"/>
                </a:rPr>
                <a:t> and groups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PTAs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Retirement and neighborhood communities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Community resource organizations </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Local epilepsy support groups and/or foundation chapters</a:t>
              </a:r>
              <a:endParaRPr b="0" i="0" sz="1500" u="none" cap="none" strike="noStrike">
                <a:solidFill>
                  <a:srgbClr val="000000"/>
                </a:solidFill>
                <a:latin typeface="Arial"/>
                <a:ea typeface="Arial"/>
                <a:cs typeface="Arial"/>
                <a:sym typeface="Arial"/>
              </a:endParaRPr>
            </a:p>
          </p:txBody>
        </p:sp>
      </p:grpSp>
      <p:pic>
        <p:nvPicPr>
          <p:cNvPr descr="Crowd of people on a street" id="1415" name="Google Shape;1415;g3d422ecfddc_0_215"/>
          <p:cNvPicPr preferRelativeResize="0"/>
          <p:nvPr/>
        </p:nvPicPr>
        <p:blipFill rotWithShape="1">
          <a:blip r:embed="rId3">
            <a:alphaModFix/>
          </a:blip>
          <a:srcRect b="0" l="0" r="0" t="0"/>
          <a:stretch/>
        </p:blipFill>
        <p:spPr>
          <a:xfrm>
            <a:off x="7612980" y="2759103"/>
            <a:ext cx="4249037" cy="2832000"/>
          </a:xfrm>
          <a:prstGeom prst="rect">
            <a:avLst/>
          </a:prstGeom>
          <a:noFill/>
          <a:ln>
            <a:noFill/>
          </a:ln>
        </p:spPr>
      </p:pic>
      <p:pic>
        <p:nvPicPr>
          <p:cNvPr descr="A close-up of a logo&#10;&#10;AI-generated content may be incorrect." id="1416" name="Google Shape;1416;g3d422ecfddc_0_215"/>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420" name="Shape 1420"/>
        <p:cNvGrpSpPr/>
        <p:nvPr/>
      </p:nvGrpSpPr>
      <p:grpSpPr>
        <a:xfrm>
          <a:off x="0" y="0"/>
          <a:ext cx="0" cy="0"/>
          <a:chOff x="0" y="0"/>
          <a:chExt cx="0" cy="0"/>
        </a:xfrm>
      </p:grpSpPr>
      <p:sp>
        <p:nvSpPr>
          <p:cNvPr id="1421" name="Google Shape;1421;g3d422ecfddc_0_26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22" name="Google Shape;1422;g3d422ecfddc_0_260"/>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423" name="Google Shape;1423;g3d422ecfddc_0_260"/>
          <p:cNvGrpSpPr/>
          <p:nvPr/>
        </p:nvGrpSpPr>
        <p:grpSpPr>
          <a:xfrm>
            <a:off x="1303402" y="3985"/>
            <a:ext cx="9772765" cy="6858000"/>
            <a:chOff x="1303402" y="3985"/>
            <a:chExt cx="9772765" cy="6858000"/>
          </a:xfrm>
        </p:grpSpPr>
        <p:sp>
          <p:nvSpPr>
            <p:cNvPr id="1424" name="Google Shape;1424;g3d422ecfddc_0_26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25" name="Google Shape;1425;g3d422ecfddc_0_26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26" name="Google Shape;1426;g3d422ecfddc_0_26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27" name="Google Shape;1427;g3d422ecfddc_0_26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28" name="Google Shape;1428;g3d422ecfddc_0_26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29" name="Google Shape;1429;g3d422ecfddc_0_26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30" name="Google Shape;1430;g3d422ecfddc_0_26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1431" name="Google Shape;1431;g3d422ecfddc_0_260"/>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Site Readiness</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1432" name="Google Shape;1432;g3d422ecfddc_0_260"/>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Vince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1431"/>
                                        </p:tgtEl>
                                        <p:attrNameLst>
                                          <p:attrName>style.visibility</p:attrName>
                                        </p:attrNameLst>
                                      </p:cBhvr>
                                      <p:to>
                                        <p:strVal val="visible"/>
                                      </p:to>
                                    </p:set>
                                    <p:animEffect filter="fade" transition="in">
                                      <p:cBhvr>
                                        <p:cTn dur="1000"/>
                                        <p:tgtEl>
                                          <p:spTgt spid="1431"/>
                                        </p:tgtEl>
                                      </p:cBhvr>
                                    </p:animEffect>
                                  </p:childTnLst>
                                </p:cTn>
                              </p:par>
                              <p:par>
                                <p:cTn fill="hold" nodeType="withEffect" presetClass="entr" presetID="10" presetSubtype="0">
                                  <p:stCondLst>
                                    <p:cond delay="1000"/>
                                  </p:stCondLst>
                                  <p:childTnLst>
                                    <p:set>
                                      <p:cBhvr>
                                        <p:cTn dur="1" fill="hold">
                                          <p:stCondLst>
                                            <p:cond delay="0"/>
                                          </p:stCondLst>
                                        </p:cTn>
                                        <p:tgtEl>
                                          <p:spTgt spid="1432">
                                            <p:txEl>
                                              <p:pRg end="0" st="0"/>
                                            </p:txEl>
                                          </p:spTgt>
                                        </p:tgtEl>
                                        <p:attrNameLst>
                                          <p:attrName>style.visibility</p:attrName>
                                        </p:attrNameLst>
                                      </p:cBhvr>
                                      <p:to>
                                        <p:strVal val="visible"/>
                                      </p:to>
                                    </p:set>
                                    <p:animEffect filter="fade" transition="in">
                                      <p:cBhvr>
                                        <p:cTn dur="1000"/>
                                        <p:tgtEl>
                                          <p:spTgt spid="1432">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36" name="Shape 1436"/>
        <p:cNvGrpSpPr/>
        <p:nvPr/>
      </p:nvGrpSpPr>
      <p:grpSpPr>
        <a:xfrm>
          <a:off x="0" y="0"/>
          <a:ext cx="0" cy="0"/>
          <a:chOff x="0" y="0"/>
          <a:chExt cx="0" cy="0"/>
        </a:xfrm>
      </p:grpSpPr>
      <p:sp>
        <p:nvSpPr>
          <p:cNvPr id="1437" name="Google Shape;1437;g3d422ecfddc_0_275"/>
          <p:cNvSpPr txBox="1"/>
          <p:nvPr>
            <p:ph type="title"/>
          </p:nvPr>
        </p:nvSpPr>
        <p:spPr>
          <a:xfrm>
            <a:off x="683850" y="0"/>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Readiness: What should we be doing?</a:t>
            </a:r>
            <a:endParaRPr b="1">
              <a:solidFill>
                <a:srgbClr val="743192"/>
              </a:solidFill>
              <a:latin typeface="Arial"/>
              <a:ea typeface="Arial"/>
              <a:cs typeface="Arial"/>
              <a:sym typeface="Arial"/>
            </a:endParaRPr>
          </a:p>
        </p:txBody>
      </p:sp>
      <p:grpSp>
        <p:nvGrpSpPr>
          <p:cNvPr id="1438" name="Google Shape;1438;g3d422ecfddc_0_275"/>
          <p:cNvGrpSpPr/>
          <p:nvPr/>
        </p:nvGrpSpPr>
        <p:grpSpPr>
          <a:xfrm>
            <a:off x="736092" y="1608162"/>
            <a:ext cx="10719900" cy="4631040"/>
            <a:chOff x="0" y="53062"/>
            <a:chExt cx="10719900" cy="4631040"/>
          </a:xfrm>
        </p:grpSpPr>
        <p:sp>
          <p:nvSpPr>
            <p:cNvPr id="1439" name="Google Shape;1439;g3d422ecfddc_0_275"/>
            <p:cNvSpPr/>
            <p:nvPr/>
          </p:nvSpPr>
          <p:spPr>
            <a:xfrm>
              <a:off x="0" y="289222"/>
              <a:ext cx="10719900" cy="403200"/>
            </a:xfrm>
            <a:prstGeom prst="rect">
              <a:avLst/>
            </a:prstGeom>
            <a:solidFill>
              <a:schemeClr val="lt1">
                <a:alpha val="89412"/>
              </a:schemeClr>
            </a:solidFill>
            <a:ln cap="flat" cmpd="sng" w="19050">
              <a:solidFill>
                <a:srgbClr val="AB84C6"/>
              </a:solidFill>
              <a:prstDash val="solid"/>
              <a:miter lim="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0" name="Google Shape;1440;g3d422ecfddc_0_275"/>
            <p:cNvSpPr/>
            <p:nvPr/>
          </p:nvSpPr>
          <p:spPr>
            <a:xfrm>
              <a:off x="535990" y="53062"/>
              <a:ext cx="7503900" cy="472200"/>
            </a:xfrm>
            <a:prstGeom prst="roundRect">
              <a:avLst>
                <a:gd fmla="val 16667" name="adj"/>
              </a:avLst>
            </a:prstGeom>
            <a:solidFill>
              <a:srgbClr val="AB84C6"/>
            </a:solidFill>
            <a:ln cap="flat" cmpd="sng" w="19050">
              <a:solidFill>
                <a:schemeClr val="lt1"/>
              </a:solidFill>
              <a:prstDash val="solid"/>
              <a:miter lim="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1" name="Google Shape;1441;g3d422ecfddc_0_275"/>
            <p:cNvSpPr txBox="1"/>
            <p:nvPr/>
          </p:nvSpPr>
          <p:spPr>
            <a:xfrm>
              <a:off x="559047" y="76119"/>
              <a:ext cx="7457700" cy="426300"/>
            </a:xfrm>
            <a:prstGeom prst="rect">
              <a:avLst/>
            </a:prstGeom>
            <a:noFill/>
            <a:ln>
              <a:noFill/>
            </a:ln>
          </p:spPr>
          <p:txBody>
            <a:bodyPr anchorCtr="0" anchor="ctr" bIns="0" lIns="283625" spcFirstLastPara="1" rIns="283625" wrap="square" tIns="0">
              <a:noAutofit/>
            </a:bodyPr>
            <a:lstStyle/>
            <a:p>
              <a:pPr indent="0" lvl="0" marL="0" marR="0" rtl="0" algn="l">
                <a:lnSpc>
                  <a:spcPct val="90000"/>
                </a:lnSpc>
                <a:spcBef>
                  <a:spcPts val="0"/>
                </a:spcBef>
                <a:spcAft>
                  <a:spcPts val="0"/>
                </a:spcAft>
                <a:buClr>
                  <a:schemeClr val="lt1"/>
                </a:buClr>
                <a:buSzPts val="1600"/>
                <a:buFont typeface="Arial"/>
                <a:buNone/>
              </a:pPr>
              <a:r>
                <a:rPr b="0" i="0" lang="en-US" sz="1600" u="none" cap="none" strike="noStrike">
                  <a:solidFill>
                    <a:schemeClr val="lt1"/>
                  </a:solidFill>
                  <a:latin typeface="Arial"/>
                  <a:ea typeface="Arial"/>
                  <a:cs typeface="Arial"/>
                  <a:sym typeface="Arial"/>
                </a:rPr>
                <a:t>Work on uploading regulatory documents</a:t>
              </a:r>
              <a:endParaRPr b="0" i="0" sz="1400" u="none" cap="none" strike="noStrike">
                <a:solidFill>
                  <a:srgbClr val="000000"/>
                </a:solidFill>
                <a:latin typeface="Arial"/>
                <a:ea typeface="Arial"/>
                <a:cs typeface="Arial"/>
                <a:sym typeface="Arial"/>
              </a:endParaRPr>
            </a:p>
          </p:txBody>
        </p:sp>
        <p:sp>
          <p:nvSpPr>
            <p:cNvPr id="1442" name="Google Shape;1442;g3d422ecfddc_0_275"/>
            <p:cNvSpPr/>
            <p:nvPr/>
          </p:nvSpPr>
          <p:spPr>
            <a:xfrm>
              <a:off x="0" y="1014982"/>
              <a:ext cx="10719900" cy="403200"/>
            </a:xfrm>
            <a:prstGeom prst="rect">
              <a:avLst/>
            </a:prstGeom>
            <a:solidFill>
              <a:schemeClr val="lt1">
                <a:alpha val="89412"/>
              </a:schemeClr>
            </a:solidFill>
            <a:ln cap="flat" cmpd="sng" w="19050">
              <a:solidFill>
                <a:srgbClr val="AB84C6"/>
              </a:solidFill>
              <a:prstDash val="solid"/>
              <a:miter lim="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3" name="Google Shape;1443;g3d422ecfddc_0_275"/>
            <p:cNvSpPr/>
            <p:nvPr/>
          </p:nvSpPr>
          <p:spPr>
            <a:xfrm>
              <a:off x="535990" y="778822"/>
              <a:ext cx="7503900" cy="472200"/>
            </a:xfrm>
            <a:prstGeom prst="roundRect">
              <a:avLst>
                <a:gd fmla="val 16667" name="adj"/>
              </a:avLst>
            </a:prstGeom>
            <a:solidFill>
              <a:srgbClr val="AB84C6"/>
            </a:solidFill>
            <a:ln cap="flat" cmpd="sng" w="19050">
              <a:solidFill>
                <a:schemeClr val="lt1"/>
              </a:solidFill>
              <a:prstDash val="solid"/>
              <a:miter lim="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4" name="Google Shape;1444;g3d422ecfddc_0_275"/>
            <p:cNvSpPr txBox="1"/>
            <p:nvPr/>
          </p:nvSpPr>
          <p:spPr>
            <a:xfrm>
              <a:off x="559047" y="801879"/>
              <a:ext cx="7457700" cy="426300"/>
            </a:xfrm>
            <a:prstGeom prst="rect">
              <a:avLst/>
            </a:prstGeom>
            <a:noFill/>
            <a:ln>
              <a:noFill/>
            </a:ln>
          </p:spPr>
          <p:txBody>
            <a:bodyPr anchorCtr="0" anchor="ctr" bIns="0" lIns="283625" spcFirstLastPara="1" rIns="283625" wrap="square" tIns="0">
              <a:noAutofit/>
            </a:bodyPr>
            <a:lstStyle/>
            <a:p>
              <a:pPr indent="0" lvl="0" marL="0" marR="0" rtl="0" algn="l">
                <a:lnSpc>
                  <a:spcPct val="90000"/>
                </a:lnSpc>
                <a:spcBef>
                  <a:spcPts val="0"/>
                </a:spcBef>
                <a:spcAft>
                  <a:spcPts val="0"/>
                </a:spcAft>
                <a:buClr>
                  <a:schemeClr val="lt1"/>
                </a:buClr>
                <a:buSzPts val="1600"/>
                <a:buFont typeface="Arial"/>
                <a:buNone/>
              </a:pPr>
              <a:r>
                <a:rPr b="0" i="0" lang="en-US" sz="1600" u="none" cap="none" strike="noStrike">
                  <a:solidFill>
                    <a:schemeClr val="lt1"/>
                  </a:solidFill>
                  <a:latin typeface="Arial"/>
                  <a:ea typeface="Arial"/>
                  <a:cs typeface="Arial"/>
                  <a:sym typeface="Arial"/>
                </a:rPr>
                <a:t>Site Addresses in WebDCUv2 - </a:t>
              </a:r>
              <a:r>
                <a:rPr b="0" i="1" lang="en-US" sz="1600" u="none" cap="none" strike="noStrike">
                  <a:solidFill>
                    <a:schemeClr val="lt1"/>
                  </a:solidFill>
                  <a:latin typeface="Arial"/>
                  <a:ea typeface="Arial"/>
                  <a:cs typeface="Arial"/>
                  <a:sym typeface="Arial"/>
                </a:rPr>
                <a:t>Site management &gt; Site Address</a:t>
              </a:r>
              <a:endParaRPr b="0" i="0" sz="1600" u="none" cap="none" strike="noStrike">
                <a:solidFill>
                  <a:schemeClr val="lt1"/>
                </a:solidFill>
                <a:latin typeface="Arial"/>
                <a:ea typeface="Arial"/>
                <a:cs typeface="Arial"/>
                <a:sym typeface="Arial"/>
              </a:endParaRPr>
            </a:p>
          </p:txBody>
        </p:sp>
        <p:sp>
          <p:nvSpPr>
            <p:cNvPr id="1445" name="Google Shape;1445;g3d422ecfddc_0_275"/>
            <p:cNvSpPr/>
            <p:nvPr/>
          </p:nvSpPr>
          <p:spPr>
            <a:xfrm>
              <a:off x="0" y="1740742"/>
              <a:ext cx="10719900" cy="403200"/>
            </a:xfrm>
            <a:prstGeom prst="rect">
              <a:avLst/>
            </a:prstGeom>
            <a:solidFill>
              <a:schemeClr val="lt1">
                <a:alpha val="89412"/>
              </a:schemeClr>
            </a:solidFill>
            <a:ln cap="flat" cmpd="sng" w="19050">
              <a:solidFill>
                <a:srgbClr val="AB84C6"/>
              </a:solidFill>
              <a:prstDash val="solid"/>
              <a:miter lim="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6" name="Google Shape;1446;g3d422ecfddc_0_275"/>
            <p:cNvSpPr/>
            <p:nvPr/>
          </p:nvSpPr>
          <p:spPr>
            <a:xfrm>
              <a:off x="535990" y="1504582"/>
              <a:ext cx="7503900" cy="472200"/>
            </a:xfrm>
            <a:prstGeom prst="roundRect">
              <a:avLst>
                <a:gd fmla="val 16667" name="adj"/>
              </a:avLst>
            </a:prstGeom>
            <a:solidFill>
              <a:srgbClr val="AB84C6"/>
            </a:solidFill>
            <a:ln cap="flat" cmpd="sng" w="19050">
              <a:solidFill>
                <a:schemeClr val="lt1"/>
              </a:solidFill>
              <a:prstDash val="solid"/>
              <a:miter lim="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7" name="Google Shape;1447;g3d422ecfddc_0_275"/>
            <p:cNvSpPr txBox="1"/>
            <p:nvPr/>
          </p:nvSpPr>
          <p:spPr>
            <a:xfrm>
              <a:off x="559047" y="1527639"/>
              <a:ext cx="7457700" cy="426300"/>
            </a:xfrm>
            <a:prstGeom prst="rect">
              <a:avLst/>
            </a:prstGeom>
            <a:noFill/>
            <a:ln>
              <a:noFill/>
            </a:ln>
          </p:spPr>
          <p:txBody>
            <a:bodyPr anchorCtr="0" anchor="ctr" bIns="0" lIns="283625" spcFirstLastPara="1" rIns="283625" wrap="square" tIns="0">
              <a:noAutofit/>
            </a:bodyPr>
            <a:lstStyle/>
            <a:p>
              <a:pPr indent="0" lvl="0" marL="0" marR="0" rtl="0" algn="l">
                <a:lnSpc>
                  <a:spcPct val="90000"/>
                </a:lnSpc>
                <a:spcBef>
                  <a:spcPts val="0"/>
                </a:spcBef>
                <a:spcAft>
                  <a:spcPts val="0"/>
                </a:spcAft>
                <a:buClr>
                  <a:schemeClr val="lt1"/>
                </a:buClr>
                <a:buSzPts val="1600"/>
                <a:buFont typeface="Arial"/>
                <a:buNone/>
              </a:pPr>
              <a:r>
                <a:rPr b="0" i="0" lang="en-US" sz="1600" u="none" cap="none" strike="noStrike">
                  <a:solidFill>
                    <a:schemeClr val="lt1"/>
                  </a:solidFill>
                  <a:latin typeface="Arial"/>
                  <a:ea typeface="Arial"/>
                  <a:cs typeface="Arial"/>
                  <a:sym typeface="Arial"/>
                </a:rPr>
                <a:t>Initial Site submission table </a:t>
              </a:r>
              <a:endParaRPr b="0" i="0" sz="1400" u="none" cap="none" strike="noStrike">
                <a:solidFill>
                  <a:srgbClr val="000000"/>
                </a:solidFill>
                <a:latin typeface="Arial"/>
                <a:ea typeface="Arial"/>
                <a:cs typeface="Arial"/>
                <a:sym typeface="Arial"/>
              </a:endParaRPr>
            </a:p>
          </p:txBody>
        </p:sp>
        <p:sp>
          <p:nvSpPr>
            <p:cNvPr id="1448" name="Google Shape;1448;g3d422ecfddc_0_275"/>
            <p:cNvSpPr/>
            <p:nvPr/>
          </p:nvSpPr>
          <p:spPr>
            <a:xfrm>
              <a:off x="0" y="2466502"/>
              <a:ext cx="10719900" cy="2217600"/>
            </a:xfrm>
            <a:prstGeom prst="rect">
              <a:avLst/>
            </a:prstGeom>
            <a:solidFill>
              <a:schemeClr val="lt1">
                <a:alpha val="89412"/>
              </a:schemeClr>
            </a:solidFill>
            <a:ln cap="flat" cmpd="sng" w="19050">
              <a:solidFill>
                <a:srgbClr val="AB84C6"/>
              </a:solidFill>
              <a:prstDash val="solid"/>
              <a:miter lim="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9" name="Google Shape;1449;g3d422ecfddc_0_275"/>
            <p:cNvSpPr txBox="1"/>
            <p:nvPr/>
          </p:nvSpPr>
          <p:spPr>
            <a:xfrm>
              <a:off x="0" y="2466502"/>
              <a:ext cx="10719900" cy="2217600"/>
            </a:xfrm>
            <a:prstGeom prst="rect">
              <a:avLst/>
            </a:prstGeom>
            <a:noFill/>
            <a:ln>
              <a:noFill/>
            </a:ln>
          </p:spPr>
          <p:txBody>
            <a:bodyPr anchorCtr="0" anchor="t" bIns="113775" lIns="831975" spcFirstLastPara="1" rIns="831975" wrap="square" tIns="333225">
              <a:noAutofit/>
            </a:bodyPr>
            <a:lstStyle/>
            <a:p>
              <a:pPr indent="-171450" lvl="1" marL="171450" marR="0" rtl="0" algn="l">
                <a:lnSpc>
                  <a:spcPct val="90000"/>
                </a:lnSpc>
                <a:spcBef>
                  <a:spcPts val="0"/>
                </a:spcBef>
                <a:spcAft>
                  <a:spcPts val="0"/>
                </a:spcAft>
                <a:buClr>
                  <a:schemeClr val="dk1"/>
                </a:buClr>
                <a:buSzPts val="1600"/>
                <a:buFont typeface="Arial"/>
                <a:buChar char="•"/>
              </a:pPr>
              <a:r>
                <a:rPr b="1" i="1" lang="en-US" sz="1600" u="none" cap="none" strike="noStrike">
                  <a:solidFill>
                    <a:schemeClr val="dk1"/>
                  </a:solidFill>
                  <a:latin typeface="Arial"/>
                  <a:ea typeface="Arial"/>
                  <a:cs typeface="Arial"/>
                  <a:sym typeface="Arial"/>
                </a:rPr>
                <a:t>Protocol</a:t>
              </a:r>
              <a:r>
                <a:rPr b="0" i="0" lang="en-US" sz="1600" u="none" cap="none" strike="noStrike">
                  <a:solidFill>
                    <a:schemeClr val="dk1"/>
                  </a:solidFill>
                  <a:latin typeface="Arial"/>
                  <a:ea typeface="Arial"/>
                  <a:cs typeface="Arial"/>
                  <a:sym typeface="Arial"/>
                </a:rPr>
                <a:t> – Read Protocol, IM video and quiz on the Website &gt; Upload quiz results to WebDCU</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240"/>
                </a:spcBef>
                <a:spcAft>
                  <a:spcPts val="0"/>
                </a:spcAft>
                <a:buClr>
                  <a:schemeClr val="dk1"/>
                </a:buClr>
                <a:buSzPts val="1600"/>
                <a:buFont typeface="Arial"/>
                <a:buChar char="•"/>
              </a:pPr>
              <a:r>
                <a:rPr b="1" i="1" lang="en-US" sz="1600" u="none" cap="none" strike="noStrike">
                  <a:solidFill>
                    <a:schemeClr val="dk1"/>
                  </a:solidFill>
                  <a:latin typeface="Arial"/>
                  <a:ea typeface="Arial"/>
                  <a:cs typeface="Arial"/>
                  <a:sym typeface="Arial"/>
                </a:rPr>
                <a:t>Data</a:t>
              </a:r>
              <a:r>
                <a:rPr b="0" i="0" lang="en-US" sz="1600" u="none" cap="none" strike="noStrike">
                  <a:solidFill>
                    <a:schemeClr val="dk1"/>
                  </a:solidFill>
                  <a:latin typeface="Arial"/>
                  <a:ea typeface="Arial"/>
                  <a:cs typeface="Arial"/>
                  <a:sym typeface="Arial"/>
                </a:rPr>
                <a:t> – IM video on the Website &gt; Upload cert to WebDCU</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240"/>
                </a:spcBef>
                <a:spcAft>
                  <a:spcPts val="0"/>
                </a:spcAft>
                <a:buClr>
                  <a:schemeClr val="dk1"/>
                </a:buClr>
                <a:buSzPts val="1600"/>
                <a:buFont typeface="Arial"/>
                <a:buChar char="•"/>
              </a:pPr>
              <a:r>
                <a:rPr b="1" i="1" lang="en-US" sz="1600" u="none" cap="none" strike="noStrike">
                  <a:solidFill>
                    <a:schemeClr val="dk1"/>
                  </a:solidFill>
                  <a:latin typeface="Arial"/>
                  <a:ea typeface="Arial"/>
                  <a:cs typeface="Arial"/>
                  <a:sym typeface="Arial"/>
                </a:rPr>
                <a:t>Regulatory</a:t>
              </a:r>
              <a:r>
                <a:rPr b="0" i="0" lang="en-US" sz="1600" u="none" cap="none" strike="noStrike">
                  <a:solidFill>
                    <a:schemeClr val="dk1"/>
                  </a:solidFill>
                  <a:latin typeface="Arial"/>
                  <a:ea typeface="Arial"/>
                  <a:cs typeface="Arial"/>
                  <a:sym typeface="Arial"/>
                </a:rPr>
                <a:t> – IM Video on the Website &gt; Upload cert to WebDCU</a:t>
              </a:r>
              <a:endParaRPr b="0" i="0" sz="1600" u="none" cap="none" strike="noStrike">
                <a:solidFill>
                  <a:schemeClr val="dk1"/>
                </a:solidFill>
                <a:latin typeface="Arial"/>
                <a:ea typeface="Arial"/>
                <a:cs typeface="Arial"/>
                <a:sym typeface="Arial"/>
              </a:endParaRPr>
            </a:p>
            <a:p>
              <a:pPr indent="-171450" lvl="2" marL="342900" marR="0" rtl="0" algn="l">
                <a:lnSpc>
                  <a:spcPct val="90000"/>
                </a:lnSpc>
                <a:spcBef>
                  <a:spcPts val="24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Required for KESETT as WebDCUv2 has some new features</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240"/>
                </a:spcBef>
                <a:spcAft>
                  <a:spcPts val="0"/>
                </a:spcAft>
                <a:buClr>
                  <a:schemeClr val="dk1"/>
                </a:buClr>
                <a:buSzPts val="1600"/>
                <a:buFont typeface="Arial"/>
                <a:buChar char="•"/>
              </a:pPr>
              <a:r>
                <a:rPr b="1" i="0" lang="en-US" sz="1600" u="none" cap="none" strike="noStrike">
                  <a:solidFill>
                    <a:schemeClr val="dk1"/>
                  </a:solidFill>
                  <a:latin typeface="Arial"/>
                  <a:ea typeface="Arial"/>
                  <a:cs typeface="Arial"/>
                  <a:sym typeface="Arial"/>
                </a:rPr>
                <a:t>Pharmacy</a:t>
              </a:r>
              <a:r>
                <a:rPr b="0" i="0" lang="en-US" sz="1600" u="none" cap="none" strike="noStrike">
                  <a:solidFill>
                    <a:schemeClr val="dk1"/>
                  </a:solidFill>
                  <a:latin typeface="Arial"/>
                  <a:ea typeface="Arial"/>
                  <a:cs typeface="Arial"/>
                  <a:sym typeface="Arial"/>
                </a:rPr>
                <a:t> – Have pharmacists on the eDOA review the pharmacy manual and sign the attestation on the website &gt; Upload attestation to WebDCU </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240"/>
                </a:spcBef>
                <a:spcAft>
                  <a:spcPts val="0"/>
                </a:spcAft>
                <a:buClr>
                  <a:schemeClr val="dk1"/>
                </a:buClr>
                <a:buSzPts val="1600"/>
                <a:buFont typeface="Arial"/>
                <a:buChar char="•"/>
              </a:pPr>
              <a:r>
                <a:rPr b="1" i="0" lang="en-US" sz="1600" u="none" cap="none" strike="noStrike">
                  <a:solidFill>
                    <a:schemeClr val="dk1"/>
                  </a:solidFill>
                  <a:latin typeface="Arial"/>
                  <a:ea typeface="Arial"/>
                  <a:cs typeface="Arial"/>
                  <a:sym typeface="Arial"/>
                </a:rPr>
                <a:t>Clinical </a:t>
              </a:r>
              <a:r>
                <a:rPr b="0" i="0" lang="en-US" sz="1600" u="none" cap="none" strike="noStrike">
                  <a:solidFill>
                    <a:schemeClr val="dk1"/>
                  </a:solidFill>
                  <a:latin typeface="Arial"/>
                  <a:ea typeface="Arial"/>
                  <a:cs typeface="Arial"/>
                  <a:sym typeface="Arial"/>
                </a:rPr>
                <a:t>– Attestation by the site PI (protocol signature page) &gt; Upload to WebDCU</a:t>
              </a:r>
              <a:endParaRPr b="0" i="0" sz="1400" u="none" cap="none" strike="noStrike">
                <a:solidFill>
                  <a:srgbClr val="000000"/>
                </a:solidFill>
                <a:latin typeface="Arial"/>
                <a:ea typeface="Arial"/>
                <a:cs typeface="Arial"/>
                <a:sym typeface="Arial"/>
              </a:endParaRPr>
            </a:p>
          </p:txBody>
        </p:sp>
        <p:sp>
          <p:nvSpPr>
            <p:cNvPr id="1450" name="Google Shape;1450;g3d422ecfddc_0_275"/>
            <p:cNvSpPr/>
            <p:nvPr/>
          </p:nvSpPr>
          <p:spPr>
            <a:xfrm>
              <a:off x="535990" y="2230342"/>
              <a:ext cx="7503900" cy="472200"/>
            </a:xfrm>
            <a:prstGeom prst="roundRect">
              <a:avLst>
                <a:gd fmla="val 16667" name="adj"/>
              </a:avLst>
            </a:prstGeom>
            <a:solidFill>
              <a:srgbClr val="AB84C6"/>
            </a:solidFill>
            <a:ln cap="flat" cmpd="sng" w="19050">
              <a:solidFill>
                <a:schemeClr val="lt1"/>
              </a:solidFill>
              <a:prstDash val="solid"/>
              <a:miter lim="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1" name="Google Shape;1451;g3d422ecfddc_0_275"/>
            <p:cNvSpPr txBox="1"/>
            <p:nvPr/>
          </p:nvSpPr>
          <p:spPr>
            <a:xfrm>
              <a:off x="559047" y="2253399"/>
              <a:ext cx="7457700" cy="426300"/>
            </a:xfrm>
            <a:prstGeom prst="rect">
              <a:avLst/>
            </a:prstGeom>
            <a:noFill/>
            <a:ln>
              <a:noFill/>
            </a:ln>
          </p:spPr>
          <p:txBody>
            <a:bodyPr anchorCtr="0" anchor="ctr" bIns="0" lIns="283625" spcFirstLastPara="1" rIns="283625" wrap="square" tIns="0">
              <a:noAutofit/>
            </a:bodyPr>
            <a:lstStyle/>
            <a:p>
              <a:pPr indent="0" lvl="0" marL="0" marR="0" rtl="0" algn="l">
                <a:lnSpc>
                  <a:spcPct val="90000"/>
                </a:lnSpc>
                <a:spcBef>
                  <a:spcPts val="0"/>
                </a:spcBef>
                <a:spcAft>
                  <a:spcPts val="0"/>
                </a:spcAft>
                <a:buClr>
                  <a:schemeClr val="lt1"/>
                </a:buClr>
                <a:buSzPts val="1600"/>
                <a:buFont typeface="Arial"/>
                <a:buNone/>
              </a:pPr>
              <a:r>
                <a:rPr b="0" i="0" lang="en-US" sz="1600" u="none" cap="none" strike="noStrike">
                  <a:solidFill>
                    <a:schemeClr val="lt1"/>
                  </a:solidFill>
                  <a:latin typeface="Arial"/>
                  <a:ea typeface="Arial"/>
                  <a:cs typeface="Arial"/>
                  <a:sym typeface="Arial"/>
                </a:rPr>
                <a:t>Training</a:t>
              </a:r>
              <a:endParaRPr b="0" i="0" sz="1400" u="none" cap="none" strike="noStrike">
                <a:solidFill>
                  <a:srgbClr val="000000"/>
                </a:solidFill>
                <a:latin typeface="Arial"/>
                <a:ea typeface="Arial"/>
                <a:cs typeface="Arial"/>
                <a:sym typeface="Arial"/>
              </a:endParaRPr>
            </a:p>
          </p:txBody>
        </p:sp>
      </p:grpSp>
      <p:sp>
        <p:nvSpPr>
          <p:cNvPr id="1452" name="Google Shape;1452;g3d422ecfddc_0_275"/>
          <p:cNvSpPr/>
          <p:nvPr/>
        </p:nvSpPr>
        <p:spPr>
          <a:xfrm>
            <a:off x="1376395" y="4383197"/>
            <a:ext cx="231600" cy="783000"/>
          </a:xfrm>
          <a:prstGeom prst="leftBracket">
            <a:avLst>
              <a:gd fmla="val 8333" name="adj"/>
            </a:avLst>
          </a:prstGeom>
          <a:noFill/>
          <a:ln cap="flat" cmpd="sng" w="19050">
            <a:solidFill>
              <a:schemeClr val="accent1"/>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53" name="Google Shape;1453;g3d422ecfddc_0_275"/>
          <p:cNvSpPr txBox="1"/>
          <p:nvPr/>
        </p:nvSpPr>
        <p:spPr>
          <a:xfrm>
            <a:off x="736108" y="4513092"/>
            <a:ext cx="776400" cy="523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Study Team</a:t>
            </a:r>
            <a:endParaRPr b="0" i="0" sz="1400" u="none" cap="none" strike="noStrike">
              <a:solidFill>
                <a:srgbClr val="000000"/>
              </a:solidFill>
              <a:latin typeface="Arial"/>
              <a:ea typeface="Arial"/>
              <a:cs typeface="Arial"/>
              <a:sym typeface="Arial"/>
            </a:endParaRPr>
          </a:p>
        </p:txBody>
      </p:sp>
      <p:pic>
        <p:nvPicPr>
          <p:cNvPr descr="A close-up of a logo&#10;&#10;AI-generated content may be incorrect." id="1454" name="Google Shape;1454;g3d422ecfddc_0_275"/>
          <p:cNvPicPr preferRelativeResize="0"/>
          <p:nvPr>
            <p:ph idx="1" type="body"/>
          </p:nvPr>
        </p:nvPicPr>
        <p:blipFill rotWithShape="1">
          <a:blip r:embed="rId3">
            <a:alphaModFix/>
          </a:blip>
          <a:srcRect b="0" l="0" r="0" t="0"/>
          <a:stretch/>
        </p:blipFill>
        <p:spPr>
          <a:xfrm>
            <a:off x="10628025" y="6103325"/>
            <a:ext cx="1369500" cy="606300"/>
          </a:xfrm>
          <a:prstGeom prst="rect">
            <a:avLst/>
          </a:prstGeom>
          <a:noFill/>
          <a:ln>
            <a:noFill/>
          </a:ln>
        </p:spPr>
      </p:pic>
      <p:sp>
        <p:nvSpPr>
          <p:cNvPr id="1455" name="Google Shape;1455;g3d422ecfddc_0_275"/>
          <p:cNvSpPr/>
          <p:nvPr/>
        </p:nvSpPr>
        <p:spPr>
          <a:xfrm>
            <a:off x="981200" y="973775"/>
            <a:ext cx="531300" cy="523200"/>
          </a:xfrm>
          <a:prstGeom prst="star4">
            <a:avLst>
              <a:gd fmla="val 12500"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6" name="Google Shape;1456;g3d422ecfddc_0_275"/>
          <p:cNvSpPr txBox="1"/>
          <p:nvPr>
            <p:ph type="title"/>
          </p:nvPr>
        </p:nvSpPr>
        <p:spPr>
          <a:xfrm>
            <a:off x="1608000" y="796775"/>
            <a:ext cx="9348900" cy="877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sz="2400">
                <a:latin typeface="Arial"/>
                <a:ea typeface="Arial"/>
                <a:cs typeface="Arial"/>
                <a:sym typeface="Arial"/>
              </a:rPr>
              <a:t>Use the checklist! </a:t>
            </a:r>
            <a:r>
              <a:rPr i="1" lang="en-US" sz="2400" u="sng">
                <a:solidFill>
                  <a:schemeClr val="hlink"/>
                </a:solidFill>
                <a:latin typeface="Arial"/>
                <a:ea typeface="Arial"/>
                <a:cs typeface="Arial"/>
                <a:sym typeface="Arial"/>
                <a:hlinkClick r:id="rId4"/>
              </a:rPr>
              <a:t>KESETT.org</a:t>
            </a:r>
            <a:r>
              <a:rPr i="1" lang="en-US" sz="2400">
                <a:latin typeface="Arial"/>
                <a:ea typeface="Arial"/>
                <a:cs typeface="Arial"/>
                <a:sym typeface="Arial"/>
              </a:rPr>
              <a:t> &gt; Getting started &gt; Blue button </a:t>
            </a:r>
            <a:endParaRPr i="1" sz="2400">
              <a:latin typeface="Arial"/>
              <a:ea typeface="Arial"/>
              <a:cs typeface="Arial"/>
              <a:sym typeface="Arial"/>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60" name="Shape 1460"/>
        <p:cNvGrpSpPr/>
        <p:nvPr/>
      </p:nvGrpSpPr>
      <p:grpSpPr>
        <a:xfrm>
          <a:off x="0" y="0"/>
          <a:ext cx="0" cy="0"/>
          <a:chOff x="0" y="0"/>
          <a:chExt cx="0" cy="0"/>
        </a:xfrm>
      </p:grpSpPr>
      <p:sp>
        <p:nvSpPr>
          <p:cNvPr id="1461" name="Google Shape;1461;g3d422ecfddc_0_298"/>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Site Addresses</a:t>
            </a:r>
            <a:endParaRPr>
              <a:latin typeface="Arial"/>
              <a:ea typeface="Arial"/>
              <a:cs typeface="Arial"/>
              <a:sym typeface="Arial"/>
            </a:endParaRPr>
          </a:p>
        </p:txBody>
      </p:sp>
      <p:sp>
        <p:nvSpPr>
          <p:cNvPr id="1462" name="Google Shape;1462;g3d422ecfddc_0_298"/>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463" name="Google Shape;1463;g3d422ecfddc_0_298"/>
          <p:cNvPicPr preferRelativeResize="0"/>
          <p:nvPr/>
        </p:nvPicPr>
        <p:blipFill rotWithShape="1">
          <a:blip r:embed="rId3">
            <a:alphaModFix/>
          </a:blip>
          <a:srcRect b="0" l="0" r="0" t="25893"/>
          <a:stretch/>
        </p:blipFill>
        <p:spPr>
          <a:xfrm>
            <a:off x="415601" y="1536650"/>
            <a:ext cx="11360800" cy="2146983"/>
          </a:xfrm>
          <a:prstGeom prst="rect">
            <a:avLst/>
          </a:prstGeom>
          <a:noFill/>
          <a:ln>
            <a:noFill/>
          </a:ln>
        </p:spPr>
      </p:pic>
      <p:pic>
        <p:nvPicPr>
          <p:cNvPr id="1464" name="Google Shape;1464;g3d422ecfddc_0_298"/>
          <p:cNvPicPr preferRelativeResize="0"/>
          <p:nvPr/>
        </p:nvPicPr>
        <p:blipFill rotWithShape="1">
          <a:blip r:embed="rId4">
            <a:alphaModFix/>
          </a:blip>
          <a:srcRect b="0" l="0" r="8534" t="0"/>
          <a:stretch/>
        </p:blipFill>
        <p:spPr>
          <a:xfrm>
            <a:off x="273268" y="3850237"/>
            <a:ext cx="11645466" cy="1763993"/>
          </a:xfrm>
          <a:prstGeom prst="rect">
            <a:avLst/>
          </a:prstGeom>
          <a:noFill/>
          <a:ln>
            <a:noFill/>
          </a:ln>
        </p:spPr>
      </p:pic>
      <p:pic>
        <p:nvPicPr>
          <p:cNvPr id="1465" name="Google Shape;1465;g3d422ecfddc_0_298" title="kesett logo with eeg 3.png"/>
          <p:cNvPicPr preferRelativeResize="0"/>
          <p:nvPr/>
        </p:nvPicPr>
        <p:blipFill rotWithShape="1">
          <a:blip r:embed="rId5">
            <a:alphaModFix/>
          </a:blip>
          <a:srcRect b="0" l="0" r="0" t="0"/>
          <a:stretch/>
        </p:blipFill>
        <p:spPr>
          <a:xfrm>
            <a:off x="10090132" y="5837900"/>
            <a:ext cx="1970934" cy="928333"/>
          </a:xfrm>
          <a:prstGeom prst="rect">
            <a:avLst/>
          </a:prstGeom>
          <a:noFill/>
          <a:ln>
            <a:noFill/>
          </a:ln>
        </p:spPr>
      </p:pic>
      <p:pic>
        <p:nvPicPr>
          <p:cNvPr id="1466" name="Google Shape;1466;g3d422ecfddc_0_298" title="SIREN-Acronym Only.png"/>
          <p:cNvPicPr preferRelativeResize="0"/>
          <p:nvPr/>
        </p:nvPicPr>
        <p:blipFill rotWithShape="1">
          <a:blip r:embed="rId6">
            <a:alphaModFix/>
          </a:blip>
          <a:srcRect b="0" l="0" r="0" t="0"/>
          <a:stretch/>
        </p:blipFill>
        <p:spPr>
          <a:xfrm>
            <a:off x="0" y="5675500"/>
            <a:ext cx="2229436" cy="1253133"/>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70" name="Shape 1470"/>
        <p:cNvGrpSpPr/>
        <p:nvPr/>
      </p:nvGrpSpPr>
      <p:grpSpPr>
        <a:xfrm>
          <a:off x="0" y="0"/>
          <a:ext cx="0" cy="0"/>
          <a:chOff x="0" y="0"/>
          <a:chExt cx="0" cy="0"/>
        </a:xfrm>
      </p:grpSpPr>
      <p:sp>
        <p:nvSpPr>
          <p:cNvPr id="1471" name="Google Shape;1471;g3d422ecfddc_0_307"/>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Regulatory Documents</a:t>
            </a:r>
            <a:endParaRPr>
              <a:latin typeface="Arial"/>
              <a:ea typeface="Arial"/>
              <a:cs typeface="Arial"/>
              <a:sym typeface="Arial"/>
            </a:endParaRPr>
          </a:p>
        </p:txBody>
      </p:sp>
      <p:sp>
        <p:nvSpPr>
          <p:cNvPr id="1472" name="Google Shape;1472;g3d422ecfddc_0_307"/>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473" name="Google Shape;1473;g3d422ecfddc_0_307"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474" name="Google Shape;1474;g3d422ecfddc_0_307"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475" name="Google Shape;1475;g3d422ecfddc_0_307"/>
          <p:cNvPicPr preferRelativeResize="0"/>
          <p:nvPr/>
        </p:nvPicPr>
        <p:blipFill rotWithShape="1">
          <a:blip r:embed="rId5">
            <a:alphaModFix/>
          </a:blip>
          <a:srcRect b="0" l="0" r="13778" t="0"/>
          <a:stretch/>
        </p:blipFill>
        <p:spPr>
          <a:xfrm>
            <a:off x="746708" y="1356967"/>
            <a:ext cx="10512534" cy="4385416"/>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79" name="Shape 1479"/>
        <p:cNvGrpSpPr/>
        <p:nvPr/>
      </p:nvGrpSpPr>
      <p:grpSpPr>
        <a:xfrm>
          <a:off x="0" y="0"/>
          <a:ext cx="0" cy="0"/>
          <a:chOff x="0" y="0"/>
          <a:chExt cx="0" cy="0"/>
        </a:xfrm>
      </p:grpSpPr>
      <p:sp>
        <p:nvSpPr>
          <p:cNvPr id="1480" name="Google Shape;1480;g3d422ecfddc_0_315"/>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Regulatory Documents</a:t>
            </a:r>
            <a:endParaRPr>
              <a:latin typeface="Arial"/>
              <a:ea typeface="Arial"/>
              <a:cs typeface="Arial"/>
              <a:sym typeface="Arial"/>
            </a:endParaRPr>
          </a:p>
        </p:txBody>
      </p:sp>
      <p:sp>
        <p:nvSpPr>
          <p:cNvPr id="1481" name="Google Shape;1481;g3d422ecfddc_0_315"/>
          <p:cNvSpPr txBox="1"/>
          <p:nvPr>
            <p:ph idx="1" type="body"/>
          </p:nvPr>
        </p:nvSpPr>
        <p:spPr>
          <a:xfrm>
            <a:off x="2184400" y="1536633"/>
            <a:ext cx="7823100" cy="37983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1600"/>
              </a:spcAft>
              <a:buClr>
                <a:schemeClr val="dk1"/>
              </a:buClr>
              <a:buSzPts val="1800"/>
              <a:buNone/>
            </a:pPr>
            <a:r>
              <a:t/>
            </a:r>
            <a:endParaRPr/>
          </a:p>
        </p:txBody>
      </p:sp>
      <p:sp>
        <p:nvSpPr>
          <p:cNvPr id="1482" name="Google Shape;1482;g3d422ecfddc_0_315"/>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483" name="Google Shape;1483;g3d422ecfddc_0_315"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484" name="Google Shape;1484;g3d422ecfddc_0_315"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485" name="Google Shape;1485;g3d422ecfddc_0_315"/>
          <p:cNvPicPr preferRelativeResize="0"/>
          <p:nvPr/>
        </p:nvPicPr>
        <p:blipFill rotWithShape="1">
          <a:blip r:embed="rId5">
            <a:alphaModFix/>
          </a:blip>
          <a:srcRect b="0" l="0" r="0" t="0"/>
          <a:stretch/>
        </p:blipFill>
        <p:spPr>
          <a:xfrm>
            <a:off x="2184400" y="1701800"/>
            <a:ext cx="7823200" cy="3454400"/>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89" name="Shape 1489"/>
        <p:cNvGrpSpPr/>
        <p:nvPr/>
      </p:nvGrpSpPr>
      <p:grpSpPr>
        <a:xfrm>
          <a:off x="0" y="0"/>
          <a:ext cx="0" cy="0"/>
          <a:chOff x="0" y="0"/>
          <a:chExt cx="0" cy="0"/>
        </a:xfrm>
      </p:grpSpPr>
      <p:sp>
        <p:nvSpPr>
          <p:cNvPr id="1490" name="Google Shape;1490;g3d422ecfddc_0_324"/>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Regulatory Documents</a:t>
            </a:r>
            <a:endParaRPr>
              <a:latin typeface="Arial"/>
              <a:ea typeface="Arial"/>
              <a:cs typeface="Arial"/>
              <a:sym typeface="Arial"/>
            </a:endParaRPr>
          </a:p>
        </p:txBody>
      </p:sp>
      <p:sp>
        <p:nvSpPr>
          <p:cNvPr id="1491" name="Google Shape;1491;g3d422ecfddc_0_324"/>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492" name="Google Shape;1492;g3d422ecfddc_0_324"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493" name="Google Shape;1493;g3d422ecfddc_0_324"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494" name="Google Shape;1494;g3d422ecfddc_0_324"/>
          <p:cNvPicPr preferRelativeResize="0"/>
          <p:nvPr/>
        </p:nvPicPr>
        <p:blipFill rotWithShape="1">
          <a:blip r:embed="rId5">
            <a:alphaModFix/>
          </a:blip>
          <a:srcRect b="0" l="0" r="0" t="0"/>
          <a:stretch/>
        </p:blipFill>
        <p:spPr>
          <a:xfrm>
            <a:off x="857250" y="1356967"/>
            <a:ext cx="9808326" cy="4702333"/>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98" name="Shape 1498"/>
        <p:cNvGrpSpPr/>
        <p:nvPr/>
      </p:nvGrpSpPr>
      <p:grpSpPr>
        <a:xfrm>
          <a:off x="0" y="0"/>
          <a:ext cx="0" cy="0"/>
          <a:chOff x="0" y="0"/>
          <a:chExt cx="0" cy="0"/>
        </a:xfrm>
      </p:grpSpPr>
      <p:sp>
        <p:nvSpPr>
          <p:cNvPr id="1499" name="Google Shape;1499;g3d422ecfddc_0_332"/>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Regulatory Documents</a:t>
            </a:r>
            <a:endParaRPr>
              <a:latin typeface="Arial"/>
              <a:ea typeface="Arial"/>
              <a:cs typeface="Arial"/>
              <a:sym typeface="Arial"/>
            </a:endParaRPr>
          </a:p>
        </p:txBody>
      </p:sp>
      <p:sp>
        <p:nvSpPr>
          <p:cNvPr id="1500" name="Google Shape;1500;g3d422ecfddc_0_332"/>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501" name="Google Shape;1501;g3d422ecfddc_0_332"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502" name="Google Shape;1502;g3d422ecfddc_0_332"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503" name="Google Shape;1503;g3d422ecfddc_0_332"/>
          <p:cNvPicPr preferRelativeResize="0"/>
          <p:nvPr/>
        </p:nvPicPr>
        <p:blipFill rotWithShape="1">
          <a:blip r:embed="rId5">
            <a:alphaModFix/>
          </a:blip>
          <a:srcRect b="0" l="0" r="0" t="0"/>
          <a:stretch/>
        </p:blipFill>
        <p:spPr>
          <a:xfrm>
            <a:off x="254875" y="2260188"/>
            <a:ext cx="11573298" cy="2512088"/>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07" name="Shape 1507"/>
        <p:cNvGrpSpPr/>
        <p:nvPr/>
      </p:nvGrpSpPr>
      <p:grpSpPr>
        <a:xfrm>
          <a:off x="0" y="0"/>
          <a:ext cx="0" cy="0"/>
          <a:chOff x="0" y="0"/>
          <a:chExt cx="0" cy="0"/>
        </a:xfrm>
      </p:grpSpPr>
      <p:sp>
        <p:nvSpPr>
          <p:cNvPr id="1508" name="Google Shape;1508;g3d422ecfddc_0_340"/>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EFIC</a:t>
            </a:r>
            <a:endParaRPr>
              <a:latin typeface="Arial"/>
              <a:ea typeface="Arial"/>
              <a:cs typeface="Arial"/>
              <a:sym typeface="Arial"/>
            </a:endParaRPr>
          </a:p>
        </p:txBody>
      </p:sp>
      <p:sp>
        <p:nvSpPr>
          <p:cNvPr id="1509" name="Google Shape;1509;g3d422ecfddc_0_340"/>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510" name="Google Shape;1510;g3d422ecfddc_0_340"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511" name="Google Shape;1511;g3d422ecfddc_0_340"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512" name="Google Shape;1512;g3d422ecfddc_0_340"/>
          <p:cNvPicPr preferRelativeResize="0"/>
          <p:nvPr/>
        </p:nvPicPr>
        <p:blipFill rotWithShape="1">
          <a:blip r:embed="rId5">
            <a:alphaModFix/>
          </a:blip>
          <a:srcRect b="0" l="0" r="0" t="0"/>
          <a:stretch/>
        </p:blipFill>
        <p:spPr>
          <a:xfrm>
            <a:off x="630463" y="1428200"/>
            <a:ext cx="10931077" cy="4338475"/>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16" name="Shape 1516"/>
        <p:cNvGrpSpPr/>
        <p:nvPr/>
      </p:nvGrpSpPr>
      <p:grpSpPr>
        <a:xfrm>
          <a:off x="0" y="0"/>
          <a:ext cx="0" cy="0"/>
          <a:chOff x="0" y="0"/>
          <a:chExt cx="0" cy="0"/>
        </a:xfrm>
      </p:grpSpPr>
      <p:sp>
        <p:nvSpPr>
          <p:cNvPr id="1517" name="Google Shape;1517;g3d422ecfddc_0_348"/>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Readiness Calls SOP</a:t>
            </a:r>
            <a:endParaRPr>
              <a:solidFill>
                <a:srgbClr val="743192"/>
              </a:solidFill>
              <a:latin typeface="Arial"/>
              <a:ea typeface="Arial"/>
              <a:cs typeface="Arial"/>
              <a:sym typeface="Arial"/>
            </a:endParaRPr>
          </a:p>
        </p:txBody>
      </p:sp>
      <p:pic>
        <p:nvPicPr>
          <p:cNvPr descr="A close-up of a logo&#10;&#10;AI-generated content may be incorrect." id="1518" name="Google Shape;1518;g3d422ecfddc_0_34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519" name="Google Shape;1519;g3d422ecfddc_0_348"/>
          <p:cNvSpPr txBox="1"/>
          <p:nvPr/>
        </p:nvSpPr>
        <p:spPr>
          <a:xfrm>
            <a:off x="517792" y="1284303"/>
            <a:ext cx="11138100" cy="54489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Vince/Megan will contact site to schedule once EFIC report is finalized by UAB and CIRB submission is complete/in queue</a:t>
            </a:r>
            <a:endParaRPr b="0" i="0" sz="3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Once scheduled, we will share the site-specific Readiness Checklist </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Site study team completes Checklist </a:t>
            </a:r>
            <a:r>
              <a:rPr b="0" i="0" lang="en-US" sz="3000" u="sng" cap="none" strike="noStrike">
                <a:solidFill>
                  <a:schemeClr val="dk1"/>
                </a:solidFill>
                <a:latin typeface="Arial"/>
                <a:ea typeface="Arial"/>
                <a:cs typeface="Arial"/>
                <a:sym typeface="Arial"/>
              </a:rPr>
              <a:t>at least 24-48 hours in advance</a:t>
            </a:r>
            <a:r>
              <a:rPr b="0" i="0" lang="en-US" sz="3000" u="none" cap="none" strike="noStrike">
                <a:solidFill>
                  <a:schemeClr val="dk1"/>
                </a:solidFill>
                <a:latin typeface="Arial"/>
                <a:ea typeface="Arial"/>
                <a:cs typeface="Arial"/>
                <a:sym typeface="Arial"/>
              </a:rPr>
              <a:t> to confirm call</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Aim to have very few/no remaining action items after the call</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aphicFrame>
        <p:nvGraphicFramePr>
          <p:cNvPr id="1520" name="Google Shape;1520;g3d422ecfddc_0_348"/>
          <p:cNvGraphicFramePr/>
          <p:nvPr/>
        </p:nvGraphicFramePr>
        <p:xfrm>
          <a:off x="952500" y="2430378"/>
          <a:ext cx="3000000" cy="3000000"/>
        </p:xfrm>
        <a:graphic>
          <a:graphicData uri="http://schemas.openxmlformats.org/drawingml/2006/table">
            <a:tbl>
              <a:tblPr>
                <a:noFill/>
                <a:tableStyleId>{832ADFCA-E613-4C95-8134-2979A6903C19}</a:tableStyleId>
              </a:tblPr>
              <a:tblGrid>
                <a:gridCol w="3315325"/>
                <a:gridCol w="6971675"/>
              </a:tblGrid>
              <a:tr h="381000">
                <a:tc>
                  <a:txBody>
                    <a:bodyPr/>
                    <a:lstStyle/>
                    <a:p>
                      <a:pPr indent="0" lvl="0" marL="0" marR="0" rtl="0" algn="l">
                        <a:lnSpc>
                          <a:spcPct val="100000"/>
                        </a:lnSpc>
                        <a:spcBef>
                          <a:spcPts val="0"/>
                        </a:spcBef>
                        <a:spcAft>
                          <a:spcPts val="0"/>
                        </a:spcAft>
                        <a:buClr>
                          <a:srgbClr val="000000"/>
                        </a:buClr>
                        <a:buSzPts val="1600"/>
                        <a:buFont typeface="Arial"/>
                        <a:buNone/>
                      </a:pPr>
                      <a:r>
                        <a:rPr b="1" lang="en-US" sz="1600" u="none" cap="none" strike="noStrike">
                          <a:solidFill>
                            <a:schemeClr val="dk1"/>
                          </a:solidFill>
                        </a:rPr>
                        <a:t>Site required attendees</a:t>
                      </a:r>
                      <a:endParaRPr b="1" sz="1600" u="none" cap="none" strike="noStrike">
                        <a:solidFill>
                          <a:schemeClr val="dk1"/>
                        </a:solidFill>
                      </a:endParaRPr>
                    </a:p>
                  </a:txBody>
                  <a:tcPr marT="91425" marB="91425" marR="91425" marL="91425">
                    <a:solidFill>
                      <a:srgbClr val="E2D8EA"/>
                    </a:solid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Site PI, Primary SC</a:t>
                      </a:r>
                      <a:endParaRPr sz="1600" u="none" cap="none" strike="noStrike"/>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600"/>
                        <a:buFont typeface="Arial"/>
                        <a:buNone/>
                      </a:pPr>
                      <a:r>
                        <a:rPr b="1" lang="en-US" sz="1600" u="none" cap="none" strike="noStrike">
                          <a:solidFill>
                            <a:schemeClr val="dk1"/>
                          </a:solidFill>
                        </a:rPr>
                        <a:t>Site recommended attendees</a:t>
                      </a:r>
                      <a:endParaRPr b="1" sz="1600" u="none" cap="none" strike="noStrike">
                        <a:solidFill>
                          <a:schemeClr val="dk1"/>
                        </a:solidFill>
                      </a:endParaRPr>
                    </a:p>
                  </a:txBody>
                  <a:tcPr marT="91425" marB="91425" marR="91425" marL="91425">
                    <a:solidFill>
                      <a:srgbClr val="E2D8EA"/>
                    </a:solid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Co-Is, SSC, Pharmacy representatives, Hub PI, Hub PM</a:t>
                      </a:r>
                      <a:endParaRPr sz="1600" u="none" cap="none" strike="noStrike"/>
                    </a:p>
                  </a:txBody>
                  <a:tcPr marT="91425" marB="91425" marR="91425" marL="91425"/>
                </a:tc>
              </a:tr>
            </a:tbl>
          </a:graphicData>
        </a:graphic>
      </p:graphicFrame>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24" name="Shape 1524"/>
        <p:cNvGrpSpPr/>
        <p:nvPr/>
      </p:nvGrpSpPr>
      <p:grpSpPr>
        <a:xfrm>
          <a:off x="0" y="0"/>
          <a:ext cx="0" cy="0"/>
          <a:chOff x="0" y="0"/>
          <a:chExt cx="0" cy="0"/>
        </a:xfrm>
      </p:grpSpPr>
      <p:sp>
        <p:nvSpPr>
          <p:cNvPr id="1525" name="Google Shape;1525;g3d422ecfddc_0_355"/>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Release to enroll</a:t>
            </a:r>
            <a:endParaRPr>
              <a:solidFill>
                <a:srgbClr val="743192"/>
              </a:solidFill>
              <a:latin typeface="Arial"/>
              <a:ea typeface="Arial"/>
              <a:cs typeface="Arial"/>
              <a:sym typeface="Arial"/>
            </a:endParaRPr>
          </a:p>
        </p:txBody>
      </p:sp>
      <p:pic>
        <p:nvPicPr>
          <p:cNvPr descr="A close-up of a logo&#10;&#10;AI-generated content may be incorrect." id="1526" name="Google Shape;1526;g3d422ecfddc_0_35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527" name="Google Shape;1527;g3d422ecfddc_0_355"/>
          <p:cNvSpPr txBox="1"/>
          <p:nvPr/>
        </p:nvSpPr>
        <p:spPr>
          <a:xfrm>
            <a:off x="517792" y="1284303"/>
            <a:ext cx="11138100" cy="31401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After readiness call, if CIRB approved &amp; no major outstanding issues, site will be</a:t>
            </a:r>
            <a:r>
              <a:rPr b="1" i="0" lang="en-US" sz="3000" u="none" cap="none" strike="noStrike">
                <a:solidFill>
                  <a:schemeClr val="dk1"/>
                </a:solidFill>
                <a:latin typeface="Arial"/>
                <a:ea typeface="Arial"/>
                <a:cs typeface="Arial"/>
                <a:sym typeface="Arial"/>
              </a:rPr>
              <a:t> Released to Receive Study Supplies</a:t>
            </a:r>
            <a:endParaRPr b="1"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Triggers study drug shipment</a:t>
            </a:r>
            <a:endParaRPr b="0" i="0" sz="30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Once study drug is checked in at site, final administrative review &gt; </a:t>
            </a:r>
            <a:r>
              <a:rPr b="1" i="0" lang="en-US" sz="3000" u="none" cap="none" strike="noStrike">
                <a:solidFill>
                  <a:schemeClr val="dk1"/>
                </a:solidFill>
                <a:latin typeface="Arial"/>
                <a:ea typeface="Arial"/>
                <a:cs typeface="Arial"/>
                <a:sym typeface="Arial"/>
              </a:rPr>
              <a:t>Released to Enroll</a:t>
            </a:r>
            <a:endParaRPr b="1"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31" name="Shape 1531"/>
        <p:cNvGrpSpPr/>
        <p:nvPr/>
      </p:nvGrpSpPr>
      <p:grpSpPr>
        <a:xfrm>
          <a:off x="0" y="0"/>
          <a:ext cx="0" cy="0"/>
          <a:chOff x="0" y="0"/>
          <a:chExt cx="0" cy="0"/>
        </a:xfrm>
      </p:grpSpPr>
      <p:sp>
        <p:nvSpPr>
          <p:cNvPr id="1532" name="Google Shape;1532;g3d422ecfddc_0_361"/>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Study Team Coverage</a:t>
            </a:r>
            <a:endParaRPr>
              <a:solidFill>
                <a:srgbClr val="743192"/>
              </a:solidFill>
              <a:latin typeface="Arial"/>
              <a:ea typeface="Arial"/>
              <a:cs typeface="Arial"/>
              <a:sym typeface="Arial"/>
            </a:endParaRPr>
          </a:p>
        </p:txBody>
      </p:sp>
      <p:pic>
        <p:nvPicPr>
          <p:cNvPr descr="A close-up of a logo&#10;&#10;AI-generated content may be incorrect." id="1533" name="Google Shape;1533;g3d422ecfddc_0_36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534" name="Google Shape;1534;g3d422ecfddc_0_361"/>
          <p:cNvSpPr txBox="1"/>
          <p:nvPr/>
        </p:nvSpPr>
        <p:spPr>
          <a:xfrm>
            <a:off x="526942" y="1957678"/>
            <a:ext cx="11138100" cy="36018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Study team is to arrive ideally within 30 minutes of an enrollment</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Ceribell assistance if needed</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Study drug vial ID recovery</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Informed consent</a:t>
            </a:r>
            <a:endParaRPr b="0" i="0" sz="30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Enrollment CRFs to be completed within 8 hours</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38" name="Shape 1538"/>
        <p:cNvGrpSpPr/>
        <p:nvPr/>
      </p:nvGrpSpPr>
      <p:grpSpPr>
        <a:xfrm>
          <a:off x="0" y="0"/>
          <a:ext cx="0" cy="0"/>
          <a:chOff x="0" y="0"/>
          <a:chExt cx="0" cy="0"/>
        </a:xfrm>
      </p:grpSpPr>
      <p:pic>
        <p:nvPicPr>
          <p:cNvPr descr="A close-up of a logo&#10;&#10;AI-generated content may be incorrect." id="1539" name="Google Shape;1539;g3d422ecfddc_0_367"/>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pic>
        <p:nvPicPr>
          <p:cNvPr descr="A close-up of a logo&#10;&#10;AI-generated content may be incorrect." id="1540" name="Google Shape;1540;g3d422ecfddc_0_367"/>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541" name="Google Shape;1541;g3d422ecfddc_0_367"/>
          <p:cNvSpPr/>
          <p:nvPr/>
        </p:nvSpPr>
        <p:spPr>
          <a:xfrm>
            <a:off x="520475" y="456700"/>
            <a:ext cx="9032400" cy="5919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2" name="Google Shape;1542;g3d422ecfddc_0_367"/>
          <p:cNvSpPr txBox="1"/>
          <p:nvPr/>
        </p:nvSpPr>
        <p:spPr>
          <a:xfrm>
            <a:off x="2102075" y="1013075"/>
            <a:ext cx="5869200" cy="4588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700"/>
              <a:buFont typeface="Arial"/>
              <a:buNone/>
            </a:pPr>
            <a:r>
              <a:rPr b="1" i="0" lang="en-US" sz="4700" u="none" cap="none" strike="noStrike">
                <a:solidFill>
                  <a:srgbClr val="7030A0"/>
                </a:solidFill>
                <a:latin typeface="Arial"/>
                <a:ea typeface="Arial"/>
                <a:cs typeface="Arial"/>
                <a:sym typeface="Arial"/>
              </a:rPr>
              <a:t>Discussion: </a:t>
            </a:r>
            <a:endParaRPr b="1" i="0" sz="4700" u="none" cap="none" strike="noStrike">
              <a:solidFill>
                <a:srgbClr val="7030A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700"/>
              <a:buFont typeface="Arial"/>
              <a:buNone/>
            </a:pPr>
            <a:r>
              <a:rPr b="1" i="0" lang="en-US" sz="4700" u="none" cap="none" strike="noStrike">
                <a:solidFill>
                  <a:srgbClr val="7030A0"/>
                </a:solidFill>
                <a:latin typeface="Arial"/>
                <a:ea typeface="Arial"/>
                <a:cs typeface="Arial"/>
                <a:sym typeface="Arial"/>
              </a:rPr>
              <a:t>What strategies are you using to provide study team coverage on weekends &amp; nights? </a:t>
            </a:r>
            <a:endParaRPr b="1" i="0" sz="4700" u="none" cap="none" strike="noStrike">
              <a:solidFill>
                <a:srgbClr val="7030A0"/>
              </a:solidFill>
              <a:latin typeface="Arial"/>
              <a:ea typeface="Arial"/>
              <a:cs typeface="Arial"/>
              <a:sym typeface="Arial"/>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546" name="Shape 1546"/>
        <p:cNvGrpSpPr/>
        <p:nvPr/>
      </p:nvGrpSpPr>
      <p:grpSpPr>
        <a:xfrm>
          <a:off x="0" y="0"/>
          <a:ext cx="0" cy="0"/>
          <a:chOff x="0" y="0"/>
          <a:chExt cx="0" cy="0"/>
        </a:xfrm>
      </p:grpSpPr>
      <p:sp>
        <p:nvSpPr>
          <p:cNvPr id="1547" name="Google Shape;1547;g3d422ecfddc_0_374"/>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48" name="Google Shape;1548;g3d422ecfddc_0_374"/>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549" name="Google Shape;1549;g3d422ecfddc_0_374"/>
          <p:cNvGrpSpPr/>
          <p:nvPr/>
        </p:nvGrpSpPr>
        <p:grpSpPr>
          <a:xfrm>
            <a:off x="1303402" y="3985"/>
            <a:ext cx="9772765" cy="6858000"/>
            <a:chOff x="1303402" y="3985"/>
            <a:chExt cx="9772765" cy="6858000"/>
          </a:xfrm>
        </p:grpSpPr>
        <p:sp>
          <p:nvSpPr>
            <p:cNvPr id="1550" name="Google Shape;1550;g3d422ecfddc_0_374"/>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51" name="Google Shape;1551;g3d422ecfddc_0_374"/>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52" name="Google Shape;1552;g3d422ecfddc_0_374"/>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53" name="Google Shape;1553;g3d422ecfddc_0_374"/>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54" name="Google Shape;1554;g3d422ecfddc_0_374"/>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55" name="Google Shape;1555;g3d422ecfddc_0_374"/>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56" name="Google Shape;1556;g3d422ecfddc_0_374"/>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1557" name="Google Shape;1557;g3d422ecfddc_0_374"/>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Source Documents</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1558" name="Google Shape;1558;g3d422ecfddc_0_374"/>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1557"/>
                                        </p:tgtEl>
                                        <p:attrNameLst>
                                          <p:attrName>style.visibility</p:attrName>
                                        </p:attrNameLst>
                                      </p:cBhvr>
                                      <p:to>
                                        <p:strVal val="visible"/>
                                      </p:to>
                                    </p:set>
                                    <p:animEffect filter="fade" transition="in">
                                      <p:cBhvr>
                                        <p:cTn dur="1000"/>
                                        <p:tgtEl>
                                          <p:spTgt spid="1557"/>
                                        </p:tgtEl>
                                      </p:cBhvr>
                                    </p:animEffect>
                                  </p:childTnLst>
                                </p:cTn>
                              </p:par>
                              <p:par>
                                <p:cTn fill="hold" nodeType="withEffect" presetClass="entr" presetID="10" presetSubtype="0">
                                  <p:stCondLst>
                                    <p:cond delay="1000"/>
                                  </p:stCondLst>
                                  <p:childTnLst>
                                    <p:set>
                                      <p:cBhvr>
                                        <p:cTn dur="1" fill="hold">
                                          <p:stCondLst>
                                            <p:cond delay="0"/>
                                          </p:stCondLst>
                                        </p:cTn>
                                        <p:tgtEl>
                                          <p:spTgt spid="1558">
                                            <p:txEl>
                                              <p:pRg end="0" st="0"/>
                                            </p:txEl>
                                          </p:spTgt>
                                        </p:tgtEl>
                                        <p:attrNameLst>
                                          <p:attrName>style.visibility</p:attrName>
                                        </p:attrNameLst>
                                      </p:cBhvr>
                                      <p:to>
                                        <p:strVal val="visible"/>
                                      </p:to>
                                    </p:set>
                                    <p:animEffect filter="fade" transition="in">
                                      <p:cBhvr>
                                        <p:cTn dur="1000"/>
                                        <p:tgtEl>
                                          <p:spTgt spid="1558">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62" name="Shape 1562"/>
        <p:cNvGrpSpPr/>
        <p:nvPr/>
      </p:nvGrpSpPr>
      <p:grpSpPr>
        <a:xfrm>
          <a:off x="0" y="0"/>
          <a:ext cx="0" cy="0"/>
          <a:chOff x="0" y="0"/>
          <a:chExt cx="0" cy="0"/>
        </a:xfrm>
      </p:grpSpPr>
      <p:sp>
        <p:nvSpPr>
          <p:cNvPr id="1563" name="Google Shape;1563;g3d422ecfddc_0_389"/>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Source Docs &amp; CRFs</a:t>
            </a:r>
            <a:endParaRPr>
              <a:solidFill>
                <a:srgbClr val="743192"/>
              </a:solidFill>
              <a:latin typeface="Arial"/>
              <a:ea typeface="Arial"/>
              <a:cs typeface="Arial"/>
              <a:sym typeface="Arial"/>
            </a:endParaRPr>
          </a:p>
        </p:txBody>
      </p:sp>
      <p:pic>
        <p:nvPicPr>
          <p:cNvPr descr="A close-up of a logo&#10;&#10;AI-generated content may be incorrect." id="1564" name="Google Shape;1564;g3d422ecfddc_0_389"/>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565" name="Google Shape;1565;g3d422ecfddc_0_389"/>
          <p:cNvSpPr txBox="1"/>
          <p:nvPr/>
        </p:nvSpPr>
        <p:spPr>
          <a:xfrm>
            <a:off x="526942" y="1473878"/>
            <a:ext cx="11138100" cy="46485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dk1"/>
              </a:buClr>
              <a:buSzPts val="3200"/>
              <a:buFont typeface="Arial"/>
              <a:buChar char="●"/>
            </a:pPr>
            <a:r>
              <a:rPr b="1" i="0" lang="en-US" sz="3200" u="none" cap="none" strike="noStrike">
                <a:solidFill>
                  <a:schemeClr val="dk1"/>
                </a:solidFill>
                <a:latin typeface="Arial"/>
                <a:ea typeface="Arial"/>
                <a:cs typeface="Arial"/>
                <a:sym typeface="Arial"/>
              </a:rPr>
              <a:t>Source document for all data recorded in the CRFs is the 1st location where those data are recorded.</a:t>
            </a:r>
            <a:endParaRPr b="1" i="0" sz="3200" u="none" cap="none" strike="noStrike">
              <a:solidFill>
                <a:schemeClr val="dk1"/>
              </a:solidFill>
              <a:latin typeface="Arial"/>
              <a:ea typeface="Arial"/>
              <a:cs typeface="Arial"/>
              <a:sym typeface="Arial"/>
            </a:endParaRPr>
          </a:p>
          <a:p>
            <a:pPr indent="-431800" lvl="1" marL="9144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eCRF itself (data is observed &amp; directly data entered)</a:t>
            </a:r>
            <a:endParaRPr b="0" i="0" sz="3200" u="none" cap="none" strike="noStrike">
              <a:solidFill>
                <a:schemeClr val="dk1"/>
              </a:solidFill>
              <a:latin typeface="Arial"/>
              <a:ea typeface="Arial"/>
              <a:cs typeface="Arial"/>
              <a:sym typeface="Arial"/>
            </a:endParaRPr>
          </a:p>
          <a:p>
            <a:pPr indent="0" lvl="0" marL="1371600" marR="0" rtl="0" algn="l">
              <a:lnSpc>
                <a:spcPct val="100000"/>
              </a:lnSpc>
              <a:spcBef>
                <a:spcPts val="0"/>
              </a:spcBef>
              <a:spcAft>
                <a:spcPts val="0"/>
              </a:spcAft>
              <a:buClr>
                <a:srgbClr val="000000"/>
              </a:buClr>
              <a:buSzPts val="2200"/>
              <a:buFont typeface="Arial"/>
              <a:buNone/>
            </a:pPr>
            <a:r>
              <a:rPr b="0" i="1" lang="en-US" sz="2200" u="none" cap="none" strike="noStrike">
                <a:solidFill>
                  <a:schemeClr val="dk1"/>
                </a:solidFill>
                <a:latin typeface="Arial"/>
                <a:ea typeface="Arial"/>
                <a:cs typeface="Arial"/>
                <a:sym typeface="Arial"/>
              </a:rPr>
              <a:t>*Add note to General comments filed stating “direct data entry”</a:t>
            </a:r>
            <a:endParaRPr b="0" i="1" sz="2200" u="none" cap="none" strike="noStrike">
              <a:solidFill>
                <a:schemeClr val="dk1"/>
              </a:solidFill>
              <a:latin typeface="Arial"/>
              <a:ea typeface="Arial"/>
              <a:cs typeface="Arial"/>
              <a:sym typeface="Arial"/>
            </a:endParaRPr>
          </a:p>
          <a:p>
            <a:pPr indent="-431800" lvl="1" marL="9144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Paper case report form representative of the study eCRF</a:t>
            </a:r>
            <a:endParaRPr b="0" i="0" sz="3200" u="none" cap="none" strike="noStrike">
              <a:solidFill>
                <a:schemeClr val="dk1"/>
              </a:solidFill>
              <a:latin typeface="Arial"/>
              <a:ea typeface="Arial"/>
              <a:cs typeface="Arial"/>
              <a:sym typeface="Arial"/>
            </a:endParaRPr>
          </a:p>
          <a:p>
            <a:pPr indent="-431800" lvl="1" marL="9144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Electronic health record</a:t>
            </a:r>
            <a:endParaRPr b="0" i="0" sz="3200" u="none" cap="none" strike="noStrike">
              <a:solidFill>
                <a:schemeClr val="dk1"/>
              </a:solidFill>
              <a:latin typeface="Arial"/>
              <a:ea typeface="Arial"/>
              <a:cs typeface="Arial"/>
              <a:sym typeface="Arial"/>
            </a:endParaRPr>
          </a:p>
          <a:p>
            <a:pPr indent="-431800" lvl="1" marL="9144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Paper medical record</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69" name="Shape 1569"/>
        <p:cNvGrpSpPr/>
        <p:nvPr/>
      </p:nvGrpSpPr>
      <p:grpSpPr>
        <a:xfrm>
          <a:off x="0" y="0"/>
          <a:ext cx="0" cy="0"/>
          <a:chOff x="0" y="0"/>
          <a:chExt cx="0" cy="0"/>
        </a:xfrm>
      </p:grpSpPr>
      <p:sp>
        <p:nvSpPr>
          <p:cNvPr id="1570" name="Google Shape;1570;g3d422ecfddc_0_395"/>
          <p:cNvSpPr txBox="1"/>
          <p:nvPr>
            <p:ph type="title"/>
          </p:nvPr>
        </p:nvSpPr>
        <p:spPr>
          <a:xfrm>
            <a:off x="429624" y="148175"/>
            <a:ext cx="87750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Source Doc Hierarchy: </a:t>
            </a:r>
            <a:endParaRPr b="1">
              <a:solidFill>
                <a:srgbClr val="743192"/>
              </a:solidFill>
              <a:latin typeface="Arial"/>
              <a:ea typeface="Arial"/>
              <a:cs typeface="Arial"/>
              <a:sym typeface="Arial"/>
            </a:endParaRPr>
          </a:p>
          <a:p>
            <a:pPr indent="0" lvl="0" marL="0" rtl="0" algn="l">
              <a:lnSpc>
                <a:spcPct val="90000"/>
              </a:lnSpc>
              <a:spcBef>
                <a:spcPts val="0"/>
              </a:spcBef>
              <a:spcAft>
                <a:spcPts val="0"/>
              </a:spcAft>
              <a:buClr>
                <a:schemeClr val="dk1"/>
              </a:buClr>
              <a:buSzPts val="4400"/>
              <a:buFont typeface="Play"/>
              <a:buNone/>
            </a:pPr>
            <a:r>
              <a:rPr b="1" lang="en-US" sz="2577">
                <a:solidFill>
                  <a:srgbClr val="743192"/>
                </a:solidFill>
                <a:latin typeface="Arial"/>
                <a:ea typeface="Arial"/>
                <a:cs typeface="Arial"/>
                <a:sym typeface="Arial"/>
              </a:rPr>
              <a:t>Clinical Outcomes at 15- &amp; 60-min</a:t>
            </a:r>
            <a:endParaRPr sz="2577">
              <a:solidFill>
                <a:srgbClr val="743192"/>
              </a:solidFill>
              <a:latin typeface="Arial"/>
              <a:ea typeface="Arial"/>
              <a:cs typeface="Arial"/>
              <a:sym typeface="Arial"/>
            </a:endParaRPr>
          </a:p>
        </p:txBody>
      </p:sp>
      <p:pic>
        <p:nvPicPr>
          <p:cNvPr descr="A close-up of a logo&#10;&#10;AI-generated content may be incorrect." id="1571" name="Google Shape;1571;g3d422ecfddc_0_39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572" name="Google Shape;1572;g3d422ecfddc_0_395"/>
          <p:cNvSpPr txBox="1"/>
          <p:nvPr/>
        </p:nvSpPr>
        <p:spPr>
          <a:xfrm>
            <a:off x="526942" y="1671203"/>
            <a:ext cx="11138100" cy="52950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dk1"/>
              </a:buClr>
              <a:buSzPts val="3200"/>
              <a:buFont typeface="Arial"/>
              <a:buAutoNum type="arabicPeriod"/>
            </a:pPr>
            <a:r>
              <a:rPr b="1" i="0" lang="en-US" sz="3200" u="none" cap="none" strike="noStrike">
                <a:solidFill>
                  <a:schemeClr val="dk1"/>
                </a:solidFill>
                <a:latin typeface="Arial"/>
                <a:ea typeface="Arial"/>
                <a:cs typeface="Arial"/>
                <a:sym typeface="Arial"/>
              </a:rPr>
              <a:t>Contemporaneous observation &amp; documentation of attending physician’s determination</a:t>
            </a:r>
            <a:endParaRPr b="1" i="0" sz="32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Directly recorded on paper or electronic CRF</a:t>
            </a:r>
            <a:endParaRPr b="0"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AutoNum type="arabicPeriod"/>
            </a:pPr>
            <a:r>
              <a:rPr b="1" i="0" lang="en-US" sz="3200" u="none" cap="none" strike="noStrike">
                <a:solidFill>
                  <a:schemeClr val="dk1"/>
                </a:solidFill>
                <a:latin typeface="Arial"/>
                <a:ea typeface="Arial"/>
                <a:cs typeface="Arial"/>
                <a:sym typeface="Arial"/>
              </a:rPr>
              <a:t>Direct communication with the attending physician</a:t>
            </a:r>
            <a:endParaRPr b="1" i="0" sz="3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		Directly recorded on paper or electronic CRF</a:t>
            </a:r>
            <a:endParaRPr b="0"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AutoNum type="arabicPeriod"/>
            </a:pPr>
            <a:r>
              <a:rPr b="1" i="0" lang="en-US" sz="3200" u="none" cap="none" strike="noStrike">
                <a:solidFill>
                  <a:schemeClr val="dk1"/>
                </a:solidFill>
                <a:latin typeface="Arial"/>
                <a:ea typeface="Arial"/>
                <a:cs typeface="Arial"/>
                <a:sym typeface="Arial"/>
              </a:rPr>
              <a:t>Medical record - explicit study-specific documentation</a:t>
            </a:r>
            <a:endParaRPr b="1"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AutoNum type="arabicPeriod"/>
            </a:pPr>
            <a:r>
              <a:rPr b="1" i="0" lang="en-US" sz="3200" u="none" cap="none" strike="noStrike">
                <a:solidFill>
                  <a:schemeClr val="dk1"/>
                </a:solidFill>
                <a:latin typeface="Arial"/>
                <a:ea typeface="Arial"/>
                <a:cs typeface="Arial"/>
                <a:sym typeface="Arial"/>
              </a:rPr>
              <a:t>Medical record - implicit review (should be used in very rare cases)</a:t>
            </a:r>
            <a:endParaRPr b="1"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76" name="Shape 1576"/>
        <p:cNvGrpSpPr/>
        <p:nvPr/>
      </p:nvGrpSpPr>
      <p:grpSpPr>
        <a:xfrm>
          <a:off x="0" y="0"/>
          <a:ext cx="0" cy="0"/>
          <a:chOff x="0" y="0"/>
          <a:chExt cx="0" cy="0"/>
        </a:xfrm>
      </p:grpSpPr>
      <p:sp>
        <p:nvSpPr>
          <p:cNvPr id="1577" name="Google Shape;1577;g3d422ecfddc_0_401"/>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Source Docs &amp; CRFs</a:t>
            </a:r>
            <a:endParaRPr>
              <a:solidFill>
                <a:srgbClr val="743192"/>
              </a:solidFill>
              <a:latin typeface="Arial"/>
              <a:ea typeface="Arial"/>
              <a:cs typeface="Arial"/>
              <a:sym typeface="Arial"/>
            </a:endParaRPr>
          </a:p>
        </p:txBody>
      </p:sp>
      <p:pic>
        <p:nvPicPr>
          <p:cNvPr descr="A close-up of a logo&#10;&#10;AI-generated content may be incorrect." id="1578" name="Google Shape;1578;g3d422ecfddc_0_40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579" name="Google Shape;1579;g3d422ecfddc_0_401"/>
          <p:cNvSpPr txBox="1"/>
          <p:nvPr/>
        </p:nvSpPr>
        <p:spPr>
          <a:xfrm>
            <a:off x="517792" y="1284303"/>
            <a:ext cx="11138100" cy="23397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Use CRFs as guide if you are creating your own source documents for clinical and study teams</a:t>
            </a:r>
            <a:endParaRPr b="0"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Char char="●"/>
            </a:pPr>
            <a:r>
              <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1580" name="Google Shape;1580;g3d422ecfddc_0_401" title="Screenshot 2026-02-03 at 1.52.41 PM.png"/>
          <p:cNvPicPr preferRelativeResize="0"/>
          <p:nvPr/>
        </p:nvPicPr>
        <p:blipFill rotWithShape="1">
          <a:blip r:embed="rId4">
            <a:alphaModFix/>
          </a:blip>
          <a:srcRect b="0" l="0" r="0" t="0"/>
          <a:stretch/>
        </p:blipFill>
        <p:spPr>
          <a:xfrm>
            <a:off x="429625" y="2479375"/>
            <a:ext cx="5421501" cy="3994651"/>
          </a:xfrm>
          <a:prstGeom prst="rect">
            <a:avLst/>
          </a:prstGeom>
          <a:noFill/>
          <a:ln>
            <a:noFill/>
          </a:ln>
        </p:spPr>
      </p:pic>
      <p:sp>
        <p:nvSpPr>
          <p:cNvPr id="1581" name="Google Shape;1581;g3d422ecfddc_0_401"/>
          <p:cNvSpPr/>
          <p:nvPr/>
        </p:nvSpPr>
        <p:spPr>
          <a:xfrm>
            <a:off x="1519475" y="6128175"/>
            <a:ext cx="778200" cy="296400"/>
          </a:xfrm>
          <a:prstGeom prst="lef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2" name="Google Shape;1582;g3d422ecfddc_0_401"/>
          <p:cNvSpPr/>
          <p:nvPr/>
        </p:nvSpPr>
        <p:spPr>
          <a:xfrm>
            <a:off x="2927675" y="3608225"/>
            <a:ext cx="1395900" cy="568200"/>
          </a:xfrm>
          <a:prstGeom prst="ellipse">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583" name="Google Shape;1583;g3d422ecfddc_0_401" title="Screenshot 2026-02-03 at 1.54.02 PM.png"/>
          <p:cNvPicPr preferRelativeResize="0"/>
          <p:nvPr/>
        </p:nvPicPr>
        <p:blipFill rotWithShape="1">
          <a:blip r:embed="rId5">
            <a:alphaModFix/>
          </a:blip>
          <a:srcRect b="0" l="0" r="0" t="0"/>
          <a:stretch/>
        </p:blipFill>
        <p:spPr>
          <a:xfrm>
            <a:off x="5978725" y="2479375"/>
            <a:ext cx="6213274" cy="5269776"/>
          </a:xfrm>
          <a:prstGeom prst="rect">
            <a:avLst/>
          </a:prstGeom>
          <a:noFill/>
          <a:ln>
            <a:noFill/>
          </a:ln>
        </p:spPr>
      </p:pic>
      <p:sp>
        <p:nvSpPr>
          <p:cNvPr id="1584" name="Google Shape;1584;g3d422ecfddc_0_401"/>
          <p:cNvSpPr/>
          <p:nvPr/>
        </p:nvSpPr>
        <p:spPr>
          <a:xfrm>
            <a:off x="5682300" y="4769375"/>
            <a:ext cx="247200" cy="234600"/>
          </a:xfrm>
          <a:prstGeom prst="rightArrow">
            <a:avLst>
              <a:gd fmla="val 50000" name="adj1"/>
              <a:gd fmla="val 50000" name="adj2"/>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5" name="Google Shape;1585;g3d422ecfddc_0_401"/>
          <p:cNvSpPr/>
          <p:nvPr/>
        </p:nvSpPr>
        <p:spPr>
          <a:xfrm>
            <a:off x="5904625" y="3114125"/>
            <a:ext cx="1482300" cy="4533300"/>
          </a:xfrm>
          <a:prstGeom prst="ellipse">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89" name="Shape 1589"/>
        <p:cNvGrpSpPr/>
        <p:nvPr/>
      </p:nvGrpSpPr>
      <p:grpSpPr>
        <a:xfrm>
          <a:off x="0" y="0"/>
          <a:ext cx="0" cy="0"/>
          <a:chOff x="0" y="0"/>
          <a:chExt cx="0" cy="0"/>
        </a:xfrm>
      </p:grpSpPr>
      <p:sp>
        <p:nvSpPr>
          <p:cNvPr id="1590" name="Google Shape;1590;g3d422ecfddc_0_413"/>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Source Docs &amp; CRFs</a:t>
            </a:r>
            <a:endParaRPr>
              <a:solidFill>
                <a:srgbClr val="743192"/>
              </a:solidFill>
              <a:latin typeface="Arial"/>
              <a:ea typeface="Arial"/>
              <a:cs typeface="Arial"/>
              <a:sym typeface="Arial"/>
            </a:endParaRPr>
          </a:p>
        </p:txBody>
      </p:sp>
      <p:pic>
        <p:nvPicPr>
          <p:cNvPr descr="A close-up of a logo&#10;&#10;AI-generated content may be incorrect." id="1591" name="Google Shape;1591;g3d422ecfddc_0_413"/>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592" name="Google Shape;1592;g3d422ecfddc_0_413"/>
          <p:cNvSpPr txBox="1"/>
          <p:nvPr/>
        </p:nvSpPr>
        <p:spPr>
          <a:xfrm>
            <a:off x="517792" y="1284303"/>
            <a:ext cx="11138100" cy="28323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Can export/print as pdf or use as guide to build your own form</a:t>
            </a:r>
            <a:endParaRPr b="0"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Remember GCP guidelines &amp; ALCOA-C if using a paper source document!</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1593" name="Google Shape;1593;g3d422ecfddc_0_413" title="Screenshot 2026-02-03 at 1.56.03 PM.png"/>
          <p:cNvPicPr preferRelativeResize="0"/>
          <p:nvPr/>
        </p:nvPicPr>
        <p:blipFill rotWithShape="1">
          <a:blip r:embed="rId4">
            <a:alphaModFix/>
          </a:blip>
          <a:srcRect b="0" l="0" r="0" t="0"/>
          <a:stretch/>
        </p:blipFill>
        <p:spPr>
          <a:xfrm>
            <a:off x="1935025" y="3406728"/>
            <a:ext cx="7790751" cy="3914396"/>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97" name="Shape 1597"/>
        <p:cNvGrpSpPr/>
        <p:nvPr/>
      </p:nvGrpSpPr>
      <p:grpSpPr>
        <a:xfrm>
          <a:off x="0" y="0"/>
          <a:ext cx="0" cy="0"/>
          <a:chOff x="0" y="0"/>
          <a:chExt cx="0" cy="0"/>
        </a:xfrm>
      </p:grpSpPr>
      <p:pic>
        <p:nvPicPr>
          <p:cNvPr id="1598" name="Google Shape;1598;g3d422ecfddc_0_799"/>
          <p:cNvPicPr preferRelativeResize="0"/>
          <p:nvPr/>
        </p:nvPicPr>
        <p:blipFill rotWithShape="1">
          <a:blip r:embed="rId3">
            <a:alphaModFix/>
          </a:blip>
          <a:srcRect b="12989" l="6121" r="0" t="25714"/>
          <a:stretch/>
        </p:blipFill>
        <p:spPr>
          <a:xfrm>
            <a:off x="8811150" y="5346633"/>
            <a:ext cx="3292078" cy="1856623"/>
          </a:xfrm>
          <a:prstGeom prst="rect">
            <a:avLst/>
          </a:prstGeom>
          <a:noFill/>
          <a:ln>
            <a:noFill/>
          </a:ln>
        </p:spPr>
      </p:pic>
      <p:sp>
        <p:nvSpPr>
          <p:cNvPr id="1599" name="Google Shape;1599;g3d422ecfddc_0_799"/>
          <p:cNvSpPr txBox="1"/>
          <p:nvPr>
            <p:ph type="title"/>
          </p:nvPr>
        </p:nvSpPr>
        <p:spPr>
          <a:xfrm>
            <a:off x="522300" y="209725"/>
            <a:ext cx="111474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Study “Kit” Materials: Centrally provided</a:t>
            </a:r>
            <a:endParaRPr b="1">
              <a:solidFill>
                <a:srgbClr val="743192"/>
              </a:solidFill>
            </a:endParaRPr>
          </a:p>
        </p:txBody>
      </p:sp>
      <p:sp>
        <p:nvSpPr>
          <p:cNvPr id="1600" name="Google Shape;1600;g3d422ecfddc_0_799"/>
          <p:cNvSpPr txBox="1"/>
          <p:nvPr>
            <p:ph idx="1" type="body"/>
          </p:nvPr>
        </p:nvSpPr>
        <p:spPr>
          <a:xfrm>
            <a:off x="522300" y="1438700"/>
            <a:ext cx="10515600" cy="5023500"/>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Clr>
                <a:schemeClr val="dk1"/>
              </a:buClr>
              <a:buSzPts val="1800"/>
              <a:buChar char="•"/>
            </a:pPr>
            <a:r>
              <a:rPr lang="en-US"/>
              <a:t>Ceribell </a:t>
            </a:r>
            <a:r>
              <a:rPr lang="en-US" sz="2400"/>
              <a:t>(unless using own clinical device):</a:t>
            </a:r>
            <a:endParaRPr/>
          </a:p>
          <a:p>
            <a:pPr indent="-342900" lvl="1" marL="914400" rtl="0" algn="l">
              <a:lnSpc>
                <a:spcPct val="90000"/>
              </a:lnSpc>
              <a:spcBef>
                <a:spcPts val="1000"/>
              </a:spcBef>
              <a:spcAft>
                <a:spcPts val="0"/>
              </a:spcAft>
              <a:buClr>
                <a:schemeClr val="dk1"/>
              </a:buClr>
              <a:buSzPts val="1800"/>
              <a:buChar char="•"/>
            </a:pPr>
            <a:r>
              <a:rPr lang="en-US"/>
              <a:t>Recorder device</a:t>
            </a:r>
            <a:endParaRPr/>
          </a:p>
          <a:p>
            <a:pPr indent="-342900" lvl="1" marL="914400" rtl="0" algn="l">
              <a:lnSpc>
                <a:spcPct val="90000"/>
              </a:lnSpc>
              <a:spcBef>
                <a:spcPts val="1000"/>
              </a:spcBef>
              <a:spcAft>
                <a:spcPts val="0"/>
              </a:spcAft>
              <a:buClr>
                <a:schemeClr val="dk1"/>
              </a:buClr>
              <a:buSzPts val="1800"/>
              <a:buChar char="•"/>
            </a:pPr>
            <a:r>
              <a:rPr lang="en-US"/>
              <a:t>KESETT stickers for recorder</a:t>
            </a:r>
            <a:endParaRPr/>
          </a:p>
          <a:p>
            <a:pPr indent="-342900" lvl="1" marL="914400" rtl="0" algn="l">
              <a:lnSpc>
                <a:spcPct val="90000"/>
              </a:lnSpc>
              <a:spcBef>
                <a:spcPts val="1000"/>
              </a:spcBef>
              <a:spcAft>
                <a:spcPts val="0"/>
              </a:spcAft>
              <a:buClr>
                <a:schemeClr val="dk1"/>
              </a:buClr>
              <a:buSzPts val="1800"/>
              <a:buChar char="•"/>
            </a:pPr>
            <a:r>
              <a:rPr lang="en-US"/>
              <a:t>Ceribell headbands</a:t>
            </a:r>
            <a:endParaRPr/>
          </a:p>
          <a:p>
            <a:pPr indent="-342900" lvl="1" marL="914400" rtl="0" algn="l">
              <a:lnSpc>
                <a:spcPct val="90000"/>
              </a:lnSpc>
              <a:spcBef>
                <a:spcPts val="1000"/>
              </a:spcBef>
              <a:spcAft>
                <a:spcPts val="0"/>
              </a:spcAft>
              <a:buClr>
                <a:schemeClr val="dk1"/>
              </a:buClr>
              <a:buSzPts val="1800"/>
              <a:buChar char="•"/>
            </a:pPr>
            <a:r>
              <a:rPr lang="en-US"/>
              <a:t>KESETT stickers for headband boxes</a:t>
            </a:r>
            <a:endParaRPr/>
          </a:p>
          <a:p>
            <a:pPr indent="-342900" lvl="0" marL="457200" rtl="0" algn="l">
              <a:lnSpc>
                <a:spcPct val="90000"/>
              </a:lnSpc>
              <a:spcBef>
                <a:spcPts val="1000"/>
              </a:spcBef>
              <a:spcAft>
                <a:spcPts val="0"/>
              </a:spcAft>
              <a:buClr>
                <a:schemeClr val="dk1"/>
              </a:buClr>
              <a:buSzPts val="1800"/>
              <a:buChar char="•"/>
            </a:pPr>
            <a:r>
              <a:rPr lang="en-US"/>
              <a:t>Ceribell headband basket for IV pole</a:t>
            </a:r>
            <a:endParaRPr/>
          </a:p>
          <a:p>
            <a:pPr indent="-342900" lvl="0" marL="457200" rtl="0" algn="l">
              <a:lnSpc>
                <a:spcPct val="90000"/>
              </a:lnSpc>
              <a:spcBef>
                <a:spcPts val="1000"/>
              </a:spcBef>
              <a:spcAft>
                <a:spcPts val="0"/>
              </a:spcAft>
              <a:buClr>
                <a:schemeClr val="dk1"/>
              </a:buClr>
              <a:buSzPts val="1800"/>
              <a:buChar char="•"/>
            </a:pPr>
            <a:r>
              <a:rPr lang="en-US"/>
              <a:t>Protocol Reminder Cards</a:t>
            </a:r>
            <a:endParaRPr/>
          </a:p>
          <a:p>
            <a:pPr indent="-342900" lvl="0" marL="457200" rtl="0" algn="l">
              <a:lnSpc>
                <a:spcPct val="90000"/>
              </a:lnSpc>
              <a:spcBef>
                <a:spcPts val="1000"/>
              </a:spcBef>
              <a:spcAft>
                <a:spcPts val="0"/>
              </a:spcAft>
              <a:buClr>
                <a:schemeClr val="dk1"/>
              </a:buClr>
              <a:buSzPts val="1800"/>
              <a:buChar char="•"/>
            </a:pPr>
            <a:r>
              <a:rPr lang="en-US"/>
              <a:t>Length-based-weight estimation </a:t>
            </a:r>
            <a:endParaRPr/>
          </a:p>
          <a:p>
            <a:pPr indent="0" lvl="0" marL="457200" rtl="0" algn="l">
              <a:lnSpc>
                <a:spcPct val="90000"/>
              </a:lnSpc>
              <a:spcBef>
                <a:spcPts val="1000"/>
              </a:spcBef>
              <a:spcAft>
                <a:spcPts val="0"/>
              </a:spcAft>
              <a:buClr>
                <a:schemeClr val="dk1"/>
              </a:buClr>
              <a:buSzPts val="2800"/>
              <a:buNone/>
            </a:pPr>
            <a:r>
              <a:rPr lang="en-US"/>
              <a:t>measuring tape</a:t>
            </a:r>
            <a:endParaRPr/>
          </a:p>
          <a:p>
            <a:pPr indent="-342900" lvl="1" marL="914400" rtl="0" algn="l">
              <a:lnSpc>
                <a:spcPct val="90000"/>
              </a:lnSpc>
              <a:spcBef>
                <a:spcPts val="1000"/>
              </a:spcBef>
              <a:spcAft>
                <a:spcPts val="0"/>
              </a:spcAft>
              <a:buClr>
                <a:schemeClr val="dk1"/>
              </a:buClr>
              <a:buSzPts val="1800"/>
              <a:buChar char="•"/>
            </a:pPr>
            <a:r>
              <a:rPr lang="en-US"/>
              <a:t>Can also be used to measure head circumference</a:t>
            </a:r>
            <a:endParaRPr/>
          </a:p>
        </p:txBody>
      </p:sp>
      <p:pic>
        <p:nvPicPr>
          <p:cNvPr id="1601" name="Google Shape;1601;g3d422ecfddc_0_799" title="Screenshot 2025-12-05 at 8.27.30 AM.png"/>
          <p:cNvPicPr preferRelativeResize="0"/>
          <p:nvPr/>
        </p:nvPicPr>
        <p:blipFill rotWithShape="1">
          <a:blip r:embed="rId4">
            <a:alphaModFix/>
          </a:blip>
          <a:srcRect b="0" l="0" r="0" t="0"/>
          <a:stretch/>
        </p:blipFill>
        <p:spPr>
          <a:xfrm>
            <a:off x="7037100" y="1283125"/>
            <a:ext cx="2175424" cy="1479850"/>
          </a:xfrm>
          <a:prstGeom prst="rect">
            <a:avLst/>
          </a:prstGeom>
          <a:noFill/>
          <a:ln>
            <a:noFill/>
          </a:ln>
        </p:spPr>
      </p:pic>
      <p:pic>
        <p:nvPicPr>
          <p:cNvPr id="1602" name="Google Shape;1602;g3d422ecfddc_0_799" title="Ceribell data.jpg"/>
          <p:cNvPicPr preferRelativeResize="0"/>
          <p:nvPr/>
        </p:nvPicPr>
        <p:blipFill rotWithShape="1">
          <a:blip r:embed="rId5">
            <a:alphaModFix/>
          </a:blip>
          <a:srcRect b="0" l="0" r="0" t="0"/>
          <a:stretch/>
        </p:blipFill>
        <p:spPr>
          <a:xfrm>
            <a:off x="9306663" y="1617650"/>
            <a:ext cx="2522301" cy="1577750"/>
          </a:xfrm>
          <a:prstGeom prst="rect">
            <a:avLst/>
          </a:prstGeom>
          <a:noFill/>
          <a:ln>
            <a:noFill/>
          </a:ln>
        </p:spPr>
      </p:pic>
      <p:pic>
        <p:nvPicPr>
          <p:cNvPr id="1603" name="Google Shape;1603;g3d422ecfddc_0_799"/>
          <p:cNvPicPr preferRelativeResize="0"/>
          <p:nvPr/>
        </p:nvPicPr>
        <p:blipFill rotWithShape="1">
          <a:blip r:embed="rId6">
            <a:alphaModFix/>
          </a:blip>
          <a:srcRect b="0" l="0" r="0" t="0"/>
          <a:stretch/>
        </p:blipFill>
        <p:spPr>
          <a:xfrm>
            <a:off x="9852493" y="3600011"/>
            <a:ext cx="1430632" cy="1856626"/>
          </a:xfrm>
          <a:prstGeom prst="rect">
            <a:avLst/>
          </a:prstGeom>
          <a:noFill/>
          <a:ln cap="flat" cmpd="sng" w="9525">
            <a:solidFill>
              <a:srgbClr val="000000"/>
            </a:solidFill>
            <a:prstDash val="solid"/>
            <a:round/>
            <a:headEnd len="sm" w="sm" type="none"/>
            <a:tailEnd len="sm" w="sm" type="none"/>
          </a:ln>
        </p:spPr>
      </p:pic>
      <p:pic>
        <p:nvPicPr>
          <p:cNvPr id="1604" name="Google Shape;1604;g3d422ecfddc_0_799"/>
          <p:cNvPicPr preferRelativeResize="0"/>
          <p:nvPr/>
        </p:nvPicPr>
        <p:blipFill rotWithShape="1">
          <a:blip r:embed="rId7">
            <a:alphaModFix/>
          </a:blip>
          <a:srcRect b="0" l="0" r="0" t="0"/>
          <a:stretch/>
        </p:blipFill>
        <p:spPr>
          <a:xfrm>
            <a:off x="9329035" y="3277621"/>
            <a:ext cx="1429818" cy="1856629"/>
          </a:xfrm>
          <a:prstGeom prst="rect">
            <a:avLst/>
          </a:prstGeom>
          <a:noFill/>
          <a:ln cap="flat" cmpd="sng" w="9525">
            <a:solidFill>
              <a:srgbClr val="000000"/>
            </a:solidFill>
            <a:prstDash val="solid"/>
            <a:round/>
            <a:headEnd len="sm" w="sm" type="none"/>
            <a:tailEnd len="sm" w="sm" type="none"/>
          </a:ln>
        </p:spPr>
      </p:pic>
      <p:pic>
        <p:nvPicPr>
          <p:cNvPr id="1605" name="Google Shape;1605;g3d422ecfddc_0_799"/>
          <p:cNvPicPr preferRelativeResize="0"/>
          <p:nvPr/>
        </p:nvPicPr>
        <p:blipFill rotWithShape="1">
          <a:blip r:embed="rId8">
            <a:alphaModFix/>
          </a:blip>
          <a:srcRect b="0" l="0" r="0" t="0"/>
          <a:stretch/>
        </p:blipFill>
        <p:spPr>
          <a:xfrm>
            <a:off x="8631163" y="3544992"/>
            <a:ext cx="1428313" cy="1856630"/>
          </a:xfrm>
          <a:prstGeom prst="rect">
            <a:avLst/>
          </a:prstGeom>
          <a:noFill/>
          <a:ln cap="flat" cmpd="sng" w="9525">
            <a:solidFill>
              <a:srgbClr val="000000"/>
            </a:solidFill>
            <a:prstDash val="solid"/>
            <a:round/>
            <a:headEnd len="sm" w="sm" type="none"/>
            <a:tailEnd len="sm" w="sm" type="none"/>
          </a:ln>
        </p:spPr>
      </p:pic>
      <p:pic>
        <p:nvPicPr>
          <p:cNvPr id="1606" name="Google Shape;1606;g3d422ecfddc_0_799"/>
          <p:cNvPicPr preferRelativeResize="0"/>
          <p:nvPr/>
        </p:nvPicPr>
        <p:blipFill rotWithShape="1">
          <a:blip r:embed="rId9">
            <a:alphaModFix/>
          </a:blip>
          <a:srcRect b="0" l="0" r="0" t="0"/>
          <a:stretch/>
        </p:blipFill>
        <p:spPr>
          <a:xfrm>
            <a:off x="8277360" y="3236112"/>
            <a:ext cx="1437163" cy="1856630"/>
          </a:xfrm>
          <a:prstGeom prst="rect">
            <a:avLst/>
          </a:prstGeom>
          <a:noFill/>
          <a:ln cap="flat" cmpd="sng" w="9525">
            <a:solidFill>
              <a:srgbClr val="000000"/>
            </a:solidFill>
            <a:prstDash val="solid"/>
            <a:round/>
            <a:headEnd len="sm" w="sm" type="none"/>
            <a:tailEnd len="sm" w="sm" type="none"/>
          </a:ln>
        </p:spPr>
      </p:pic>
      <p:pic>
        <p:nvPicPr>
          <p:cNvPr id="1607" name="Google Shape;1607;g3d422ecfddc_0_799"/>
          <p:cNvPicPr preferRelativeResize="0"/>
          <p:nvPr/>
        </p:nvPicPr>
        <p:blipFill rotWithShape="1">
          <a:blip r:embed="rId10">
            <a:alphaModFix/>
          </a:blip>
          <a:srcRect b="0" l="0" r="0" t="0"/>
          <a:stretch/>
        </p:blipFill>
        <p:spPr>
          <a:xfrm>
            <a:off x="7867570" y="3600011"/>
            <a:ext cx="1344954" cy="1746607"/>
          </a:xfrm>
          <a:prstGeom prst="rect">
            <a:avLst/>
          </a:prstGeom>
          <a:noFill/>
          <a:ln cap="flat" cmpd="sng" w="9525">
            <a:solidFill>
              <a:srgbClr val="000000"/>
            </a:solidFill>
            <a:prstDash val="solid"/>
            <a:round/>
            <a:headEnd len="sm" w="sm" type="none"/>
            <a:tailEnd len="sm" w="sm" type="none"/>
          </a:ln>
        </p:spPr>
      </p:pic>
      <p:pic>
        <p:nvPicPr>
          <p:cNvPr id="1608" name="Google Shape;1608;g3d422ecfddc_0_799"/>
          <p:cNvPicPr preferRelativeResize="0"/>
          <p:nvPr/>
        </p:nvPicPr>
        <p:blipFill rotWithShape="1">
          <a:blip r:embed="rId11">
            <a:alphaModFix/>
          </a:blip>
          <a:srcRect b="0" l="0" r="0" t="0"/>
          <a:stretch/>
        </p:blipFill>
        <p:spPr>
          <a:xfrm>
            <a:off x="7291600" y="3387659"/>
            <a:ext cx="1341115" cy="1746607"/>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12" name="Shape 1612"/>
        <p:cNvGrpSpPr/>
        <p:nvPr/>
      </p:nvGrpSpPr>
      <p:grpSpPr>
        <a:xfrm>
          <a:off x="0" y="0"/>
          <a:ext cx="0" cy="0"/>
          <a:chOff x="0" y="0"/>
          <a:chExt cx="0" cy="0"/>
        </a:xfrm>
      </p:grpSpPr>
      <p:sp>
        <p:nvSpPr>
          <p:cNvPr id="1613" name="Google Shape;1613;g3d422ecfddc_0_813"/>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Training</a:t>
            </a:r>
            <a:endParaRPr b="1">
              <a:solidFill>
                <a:srgbClr val="743192"/>
              </a:solidFill>
            </a:endParaRPr>
          </a:p>
        </p:txBody>
      </p:sp>
      <p:sp>
        <p:nvSpPr>
          <p:cNvPr id="1614" name="Google Shape;1614;g3d422ecfddc_0_813"/>
          <p:cNvSpPr txBox="1"/>
          <p:nvPr>
            <p:ph idx="1" type="body"/>
          </p:nvPr>
        </p:nvSpPr>
        <p:spPr>
          <a:xfrm>
            <a:off x="838200" y="1463650"/>
            <a:ext cx="10515600" cy="4586400"/>
          </a:xfrm>
          <a:prstGeom prst="rect">
            <a:avLst/>
          </a:prstGeom>
          <a:noFill/>
          <a:ln>
            <a:noFill/>
          </a:ln>
        </p:spPr>
        <p:txBody>
          <a:bodyPr anchorCtr="0" anchor="t" bIns="45700" lIns="91425" spcFirstLastPara="1" rIns="91425" wrap="square" tIns="45700">
            <a:normAutofit/>
          </a:bodyPr>
          <a:lstStyle/>
          <a:p>
            <a:pPr indent="-342900" lvl="0" marL="457200" rtl="0" algn="l">
              <a:lnSpc>
                <a:spcPct val="100000"/>
              </a:lnSpc>
              <a:spcBef>
                <a:spcPts val="1000"/>
              </a:spcBef>
              <a:spcAft>
                <a:spcPts val="0"/>
              </a:spcAft>
              <a:buSzPts val="1800"/>
              <a:buChar char="●"/>
            </a:pPr>
            <a:r>
              <a:rPr b="1" lang="en-US"/>
              <a:t>“Intake” call is optional</a:t>
            </a:r>
            <a:endParaRPr b="1"/>
          </a:p>
          <a:p>
            <a:pPr indent="-342900" lvl="1" marL="914400" rtl="0" algn="l">
              <a:lnSpc>
                <a:spcPct val="100000"/>
              </a:lnSpc>
              <a:spcBef>
                <a:spcPts val="0"/>
              </a:spcBef>
              <a:spcAft>
                <a:spcPts val="0"/>
              </a:spcAft>
              <a:buSzPts val="1800"/>
              <a:buChar char="○"/>
            </a:pPr>
            <a:r>
              <a:rPr lang="en-US"/>
              <a:t>Discuss device and use in study with Ceribell liaison and PM</a:t>
            </a:r>
            <a:endParaRPr/>
          </a:p>
          <a:p>
            <a:pPr indent="-342900" lvl="0" marL="457200" rtl="0" algn="l">
              <a:lnSpc>
                <a:spcPct val="100000"/>
              </a:lnSpc>
              <a:spcBef>
                <a:spcPts val="0"/>
              </a:spcBef>
              <a:spcAft>
                <a:spcPts val="0"/>
              </a:spcAft>
              <a:buSzPts val="1800"/>
              <a:buChar char="●"/>
            </a:pPr>
            <a:r>
              <a:rPr b="1" lang="en-US"/>
              <a:t>IT training/support is available </a:t>
            </a:r>
            <a:endParaRPr b="1"/>
          </a:p>
          <a:p>
            <a:pPr indent="-342900" lvl="1" marL="914400" rtl="0" algn="l">
              <a:lnSpc>
                <a:spcPct val="100000"/>
              </a:lnSpc>
              <a:spcBef>
                <a:spcPts val="0"/>
              </a:spcBef>
              <a:spcAft>
                <a:spcPts val="0"/>
              </a:spcAft>
              <a:buSzPts val="1800"/>
              <a:buChar char="○"/>
            </a:pPr>
            <a:r>
              <a:rPr lang="en-US"/>
              <a:t>Email, 24/7 support number, meetings</a:t>
            </a:r>
            <a:endParaRPr/>
          </a:p>
          <a:p>
            <a:pPr indent="-342900" lvl="0" marL="457200" rtl="0" algn="l">
              <a:lnSpc>
                <a:spcPct val="100000"/>
              </a:lnSpc>
              <a:spcBef>
                <a:spcPts val="0"/>
              </a:spcBef>
              <a:spcAft>
                <a:spcPts val="0"/>
              </a:spcAft>
              <a:buSzPts val="1800"/>
              <a:buChar char="●"/>
            </a:pPr>
            <a:r>
              <a:rPr b="1" lang="en-US"/>
              <a:t>In-person, on-site training for study team is required if not already using device clinically</a:t>
            </a:r>
            <a:endParaRPr b="1"/>
          </a:p>
          <a:p>
            <a:pPr indent="-342900" lvl="1" marL="914400" rtl="0" algn="l">
              <a:lnSpc>
                <a:spcPct val="100000"/>
              </a:lnSpc>
              <a:spcBef>
                <a:spcPts val="0"/>
              </a:spcBef>
              <a:spcAft>
                <a:spcPts val="0"/>
              </a:spcAft>
              <a:buSzPts val="1800"/>
              <a:buChar char="○"/>
            </a:pPr>
            <a:r>
              <a:rPr lang="en-US"/>
              <a:t>Conducted by local commercial reps</a:t>
            </a:r>
            <a:endParaRPr/>
          </a:p>
          <a:p>
            <a:pPr indent="-342900" lvl="1" marL="914400" rtl="0" algn="l">
              <a:lnSpc>
                <a:spcPct val="100000"/>
              </a:lnSpc>
              <a:spcBef>
                <a:spcPts val="0"/>
              </a:spcBef>
              <a:spcAft>
                <a:spcPts val="0"/>
              </a:spcAft>
              <a:buSzPts val="1800"/>
              <a:buChar char="○"/>
            </a:pPr>
            <a:r>
              <a:rPr lang="en-US"/>
              <a:t>Site can determine who should attend the training</a:t>
            </a:r>
            <a:endParaRPr/>
          </a:p>
          <a:p>
            <a:pPr indent="-342900" lvl="1" marL="914400" rtl="0" algn="l">
              <a:lnSpc>
                <a:spcPct val="100000"/>
              </a:lnSpc>
              <a:spcBef>
                <a:spcPts val="0"/>
              </a:spcBef>
              <a:spcAft>
                <a:spcPts val="0"/>
              </a:spcAft>
              <a:buSzPts val="1800"/>
              <a:buChar char="○"/>
            </a:pPr>
            <a:r>
              <a:rPr lang="en-US"/>
              <a:t>Designate a group of ‘super-users’</a:t>
            </a:r>
            <a:endParaRPr/>
          </a:p>
          <a:p>
            <a:pPr indent="-342900" lvl="1" marL="914400" rtl="0" algn="l">
              <a:lnSpc>
                <a:spcPct val="100000"/>
              </a:lnSpc>
              <a:spcBef>
                <a:spcPts val="0"/>
              </a:spcBef>
              <a:spcAft>
                <a:spcPts val="0"/>
              </a:spcAft>
              <a:buSzPts val="1800"/>
              <a:buChar char="○"/>
            </a:pPr>
            <a:r>
              <a:rPr lang="en-US"/>
              <a:t>Scheduled as your site approaches CIRB submission</a:t>
            </a:r>
            <a:endParaRPr/>
          </a:p>
          <a:p>
            <a:pPr indent="0" lvl="0" marL="0" rtl="0" algn="l">
              <a:lnSpc>
                <a:spcPct val="115000"/>
              </a:lnSpc>
              <a:spcBef>
                <a:spcPts val="1000"/>
              </a:spcBef>
              <a:spcAft>
                <a:spcPts val="0"/>
              </a:spcAft>
              <a:buSzPts val="1800"/>
              <a:buNone/>
            </a:pPr>
            <a:r>
              <a:t/>
            </a:r>
            <a:endParaRPr/>
          </a:p>
        </p:txBody>
      </p:sp>
      <p:pic>
        <p:nvPicPr>
          <p:cNvPr descr="A close-up of a logo&#10;&#10;AI-generated content may be incorrect." id="1615" name="Google Shape;1615;g3d422ecfddc_0_813"/>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19" name="Shape 1619"/>
        <p:cNvGrpSpPr/>
        <p:nvPr/>
      </p:nvGrpSpPr>
      <p:grpSpPr>
        <a:xfrm>
          <a:off x="0" y="0"/>
          <a:ext cx="0" cy="0"/>
          <a:chOff x="0" y="0"/>
          <a:chExt cx="0" cy="0"/>
        </a:xfrm>
      </p:grpSpPr>
      <p:sp>
        <p:nvSpPr>
          <p:cNvPr id="1620" name="Google Shape;1620;g3d422ecfddc_0_819"/>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Supply Logistics</a:t>
            </a:r>
            <a:endParaRPr b="1">
              <a:solidFill>
                <a:srgbClr val="743192"/>
              </a:solidFill>
            </a:endParaRPr>
          </a:p>
        </p:txBody>
      </p:sp>
      <p:sp>
        <p:nvSpPr>
          <p:cNvPr id="1621" name="Google Shape;1621;g3d422ecfddc_0_819"/>
          <p:cNvSpPr txBox="1"/>
          <p:nvPr>
            <p:ph idx="1" type="body"/>
          </p:nvPr>
        </p:nvSpPr>
        <p:spPr>
          <a:xfrm>
            <a:off x="838200" y="1463650"/>
            <a:ext cx="10515600" cy="4586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Clr>
                <a:schemeClr val="dk1"/>
              </a:buClr>
              <a:buSzPts val="1800"/>
              <a:buNone/>
            </a:pPr>
            <a:r>
              <a:rPr lang="en-US"/>
              <a:t>&gt; Device provided after site contract is executed to allow local approvals. </a:t>
            </a:r>
            <a:endParaRPr/>
          </a:p>
          <a:p>
            <a:pPr indent="0" lvl="0" marL="0" rtl="0" algn="l">
              <a:lnSpc>
                <a:spcPct val="90000"/>
              </a:lnSpc>
              <a:spcBef>
                <a:spcPts val="1000"/>
              </a:spcBef>
              <a:spcAft>
                <a:spcPts val="0"/>
              </a:spcAft>
              <a:buClr>
                <a:schemeClr val="dk1"/>
              </a:buClr>
              <a:buSzPts val="1800"/>
              <a:buNone/>
            </a:pPr>
            <a:r>
              <a:rPr lang="en-US"/>
              <a:t>&gt; Headbands sent to sites after CIRB approval</a:t>
            </a:r>
            <a:endParaRPr/>
          </a:p>
          <a:p>
            <a:pPr indent="0" lvl="0" marL="0" rtl="0" algn="l">
              <a:lnSpc>
                <a:spcPct val="90000"/>
              </a:lnSpc>
              <a:spcBef>
                <a:spcPts val="1000"/>
              </a:spcBef>
              <a:spcAft>
                <a:spcPts val="0"/>
              </a:spcAft>
              <a:buClr>
                <a:schemeClr val="dk1"/>
              </a:buClr>
              <a:buSzPts val="1800"/>
              <a:buNone/>
            </a:pPr>
            <a:r>
              <a:rPr lang="en-US"/>
              <a:t>&gt; Headbands come in 2 sizes: </a:t>
            </a:r>
            <a:endParaRPr/>
          </a:p>
          <a:p>
            <a:pPr indent="-342900" lvl="0" marL="1371600" rtl="0" algn="l">
              <a:lnSpc>
                <a:spcPct val="90000"/>
              </a:lnSpc>
              <a:spcBef>
                <a:spcPts val="1000"/>
              </a:spcBef>
              <a:spcAft>
                <a:spcPts val="0"/>
              </a:spcAft>
              <a:buClr>
                <a:schemeClr val="dk1"/>
              </a:buClr>
              <a:buSzPts val="1800"/>
              <a:buChar char="-"/>
            </a:pPr>
            <a:r>
              <a:rPr lang="en-US"/>
              <a:t>Small (C151)</a:t>
            </a:r>
            <a:endParaRPr/>
          </a:p>
          <a:p>
            <a:pPr indent="-342900" lvl="0" marL="1371600" rtl="0" algn="l">
              <a:lnSpc>
                <a:spcPct val="90000"/>
              </a:lnSpc>
              <a:spcBef>
                <a:spcPts val="0"/>
              </a:spcBef>
              <a:spcAft>
                <a:spcPts val="0"/>
              </a:spcAft>
              <a:buClr>
                <a:schemeClr val="dk1"/>
              </a:buClr>
              <a:buSzPts val="1800"/>
              <a:buChar char="-"/>
            </a:pPr>
            <a:r>
              <a:rPr lang="en-US"/>
              <a:t>Medium/Large (C152)</a:t>
            </a:r>
            <a:endParaRPr/>
          </a:p>
          <a:p>
            <a:pPr indent="0" lvl="0" marL="0" rtl="0" algn="l">
              <a:lnSpc>
                <a:spcPct val="90000"/>
              </a:lnSpc>
              <a:spcBef>
                <a:spcPts val="1000"/>
              </a:spcBef>
              <a:spcAft>
                <a:spcPts val="0"/>
              </a:spcAft>
              <a:buClr>
                <a:schemeClr val="dk1"/>
              </a:buClr>
              <a:buSzPts val="2800"/>
              <a:buNone/>
            </a:pPr>
            <a:r>
              <a:rPr lang="en-US"/>
              <a:t>&gt; Each site will have a set par for number of headbands on site.</a:t>
            </a:r>
            <a:endParaRPr/>
          </a:p>
          <a:p>
            <a:pPr indent="0" lvl="0" marL="0" rtl="0" algn="l">
              <a:lnSpc>
                <a:spcPct val="90000"/>
              </a:lnSpc>
              <a:spcBef>
                <a:spcPts val="1000"/>
              </a:spcBef>
              <a:spcAft>
                <a:spcPts val="0"/>
              </a:spcAft>
              <a:buClr>
                <a:schemeClr val="dk1"/>
              </a:buClr>
              <a:buSzPts val="2800"/>
              <a:buNone/>
            </a:pPr>
            <a:r>
              <a:rPr lang="en-US"/>
              <a:t>&gt; Headbands expire after ~6 months; </a:t>
            </a:r>
            <a:endParaRPr/>
          </a:p>
          <a:p>
            <a:pPr indent="0" lvl="0" marL="0" rtl="0" algn="l">
              <a:lnSpc>
                <a:spcPct val="90000"/>
              </a:lnSpc>
              <a:spcBef>
                <a:spcPts val="1000"/>
              </a:spcBef>
              <a:spcAft>
                <a:spcPts val="0"/>
              </a:spcAft>
              <a:buClr>
                <a:schemeClr val="dk1"/>
              </a:buClr>
              <a:buSzPts val="2800"/>
              <a:buNone/>
            </a:pPr>
            <a:r>
              <a:rPr lang="en-US"/>
              <a:t>will have expiration date on box.</a:t>
            </a:r>
            <a:endParaRPr/>
          </a:p>
        </p:txBody>
      </p:sp>
      <p:pic>
        <p:nvPicPr>
          <p:cNvPr id="1622" name="Google Shape;1622;g3d422ecfddc_0_819" title="Screenshot 2025-12-04 at 10.26.35 AM.png"/>
          <p:cNvPicPr preferRelativeResize="0"/>
          <p:nvPr/>
        </p:nvPicPr>
        <p:blipFill rotWithShape="1">
          <a:blip r:embed="rId3">
            <a:alphaModFix/>
          </a:blip>
          <a:srcRect b="0" l="0" r="0" t="0"/>
          <a:stretch/>
        </p:blipFill>
        <p:spPr>
          <a:xfrm>
            <a:off x="6905709" y="4969566"/>
            <a:ext cx="4369241" cy="1779359"/>
          </a:xfrm>
          <a:prstGeom prst="rect">
            <a:avLst/>
          </a:prstGeom>
          <a:noFill/>
          <a:ln>
            <a:noFill/>
          </a:ln>
        </p:spPr>
      </p:pic>
      <p:pic>
        <p:nvPicPr>
          <p:cNvPr descr="A close-up of a logo&#10;&#10;AI-generated content may be incorrect." id="1623" name="Google Shape;1623;g3d422ecfddc_0_819"/>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27" name="Shape 1627"/>
        <p:cNvGrpSpPr/>
        <p:nvPr/>
      </p:nvGrpSpPr>
      <p:grpSpPr>
        <a:xfrm>
          <a:off x="0" y="0"/>
          <a:ext cx="0" cy="0"/>
          <a:chOff x="0" y="0"/>
          <a:chExt cx="0" cy="0"/>
        </a:xfrm>
      </p:grpSpPr>
      <p:sp>
        <p:nvSpPr>
          <p:cNvPr id="1628" name="Google Shape;1628;g3d422ecfddc_0_826"/>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20"/>
              <a:buFont typeface="Arial"/>
              <a:buNone/>
            </a:pPr>
            <a:r>
              <a:rPr b="1" lang="en-US" sz="4059">
                <a:solidFill>
                  <a:srgbClr val="743192"/>
                </a:solidFill>
                <a:latin typeface="Arial"/>
                <a:ea typeface="Arial"/>
                <a:cs typeface="Arial"/>
                <a:sym typeface="Arial"/>
              </a:rPr>
              <a:t>Ceribell: Headband Inventory &amp; Resupply</a:t>
            </a:r>
            <a:endParaRPr b="1" sz="4059">
              <a:solidFill>
                <a:srgbClr val="743192"/>
              </a:solidFill>
            </a:endParaRPr>
          </a:p>
        </p:txBody>
      </p:sp>
      <p:sp>
        <p:nvSpPr>
          <p:cNvPr id="1629" name="Google Shape;1629;g3d422ecfddc_0_826"/>
          <p:cNvSpPr txBox="1"/>
          <p:nvPr>
            <p:ph idx="1" type="body"/>
          </p:nvPr>
        </p:nvSpPr>
        <p:spPr>
          <a:xfrm>
            <a:off x="838200" y="1551800"/>
            <a:ext cx="10515600" cy="5005500"/>
          </a:xfrm>
          <a:prstGeom prst="rect">
            <a:avLst/>
          </a:prstGeom>
          <a:noFill/>
          <a:ln>
            <a:noFill/>
          </a:ln>
        </p:spPr>
        <p:txBody>
          <a:bodyPr anchorCtr="0" anchor="t" bIns="45700" lIns="91425" spcFirstLastPara="1" rIns="91425" wrap="square" tIns="45700">
            <a:normAutofit lnSpcReduction="20000"/>
          </a:bodyPr>
          <a:lstStyle/>
          <a:p>
            <a:pPr indent="-352167" lvl="0" marL="457200" rtl="0" algn="l">
              <a:lnSpc>
                <a:spcPct val="100000"/>
              </a:lnSpc>
              <a:spcBef>
                <a:spcPts val="1000"/>
              </a:spcBef>
              <a:spcAft>
                <a:spcPts val="0"/>
              </a:spcAft>
              <a:buClr>
                <a:schemeClr val="dk1"/>
              </a:buClr>
              <a:buSzPts val="1946"/>
              <a:buAutoNum type="arabicPeriod"/>
            </a:pPr>
            <a:r>
              <a:rPr b="1" lang="en-US"/>
              <a:t>Sites will complete monthly inventory survey.</a:t>
            </a:r>
            <a:r>
              <a:rPr lang="en-US"/>
              <a:t> </a:t>
            </a:r>
            <a:endParaRPr/>
          </a:p>
          <a:p>
            <a:pPr indent="-352167" lvl="1" marL="914400" rtl="0" algn="l">
              <a:lnSpc>
                <a:spcPct val="100000"/>
              </a:lnSpc>
              <a:spcBef>
                <a:spcPts val="1000"/>
              </a:spcBef>
              <a:spcAft>
                <a:spcPts val="0"/>
              </a:spcAft>
              <a:buClr>
                <a:schemeClr val="dk1"/>
              </a:buClr>
              <a:buSzPts val="1946"/>
              <a:buChar char="•"/>
            </a:pPr>
            <a:r>
              <a:rPr lang="en-US"/>
              <a:t>Can be completed anytime; must be completed at least 1x/month</a:t>
            </a:r>
            <a:endParaRPr/>
          </a:p>
          <a:p>
            <a:pPr indent="-352167" lvl="1" marL="914400" rtl="0" algn="l">
              <a:lnSpc>
                <a:spcPct val="100000"/>
              </a:lnSpc>
              <a:spcBef>
                <a:spcPts val="1000"/>
              </a:spcBef>
              <a:spcAft>
                <a:spcPts val="0"/>
              </a:spcAft>
              <a:buClr>
                <a:schemeClr val="dk1"/>
              </a:buClr>
              <a:buSzPts val="1946"/>
              <a:buChar char="•"/>
            </a:pPr>
            <a:r>
              <a:rPr lang="en-US"/>
              <a:t>Responses submitted by 1st of month will be used to place monthly resupply orders by central team on 3rd of month. </a:t>
            </a:r>
            <a:endParaRPr/>
          </a:p>
          <a:p>
            <a:pPr indent="-352167" lvl="0" marL="457200" rtl="0" algn="l">
              <a:lnSpc>
                <a:spcPct val="100000"/>
              </a:lnSpc>
              <a:spcBef>
                <a:spcPts val="1000"/>
              </a:spcBef>
              <a:spcAft>
                <a:spcPts val="0"/>
              </a:spcAft>
              <a:buClr>
                <a:schemeClr val="dk1"/>
              </a:buClr>
              <a:buSzPts val="1946"/>
              <a:buAutoNum type="arabicPeriod"/>
            </a:pPr>
            <a:r>
              <a:rPr b="1" lang="en-US"/>
              <a:t>Central team uses survey responses to bring each site up to full par. </a:t>
            </a:r>
            <a:endParaRPr b="1"/>
          </a:p>
          <a:p>
            <a:pPr indent="-352167" lvl="1" marL="914400" rtl="0" algn="l">
              <a:lnSpc>
                <a:spcPct val="100000"/>
              </a:lnSpc>
              <a:spcBef>
                <a:spcPts val="1000"/>
              </a:spcBef>
              <a:spcAft>
                <a:spcPts val="0"/>
              </a:spcAft>
              <a:buClr>
                <a:schemeClr val="dk1"/>
              </a:buClr>
              <a:buSzPts val="1946"/>
              <a:buChar char="•"/>
            </a:pPr>
            <a:r>
              <a:rPr lang="en-US"/>
              <a:t>Sites receive shipment tracking info once order is fulfilled.</a:t>
            </a:r>
            <a:endParaRPr/>
          </a:p>
          <a:p>
            <a:pPr indent="-352167" lvl="1" marL="914400" rtl="0" algn="l">
              <a:lnSpc>
                <a:spcPct val="100000"/>
              </a:lnSpc>
              <a:spcBef>
                <a:spcPts val="1000"/>
              </a:spcBef>
              <a:spcAft>
                <a:spcPts val="0"/>
              </a:spcAft>
              <a:buClr>
                <a:schemeClr val="dk1"/>
              </a:buClr>
              <a:buSzPts val="1946"/>
              <a:buChar char="•"/>
            </a:pPr>
            <a:r>
              <a:rPr lang="en-US"/>
              <a:t>Will use shipping address in WebDCU</a:t>
            </a:r>
            <a:endParaRPr/>
          </a:p>
          <a:p>
            <a:pPr indent="-352167" lvl="0" marL="457200" rtl="0" algn="l">
              <a:lnSpc>
                <a:spcPct val="100000"/>
              </a:lnSpc>
              <a:spcBef>
                <a:spcPts val="1000"/>
              </a:spcBef>
              <a:spcAft>
                <a:spcPts val="0"/>
              </a:spcAft>
              <a:buClr>
                <a:srgbClr val="FF0000"/>
              </a:buClr>
              <a:buSzPts val="1946"/>
              <a:buAutoNum type="arabicPeriod"/>
            </a:pPr>
            <a:r>
              <a:rPr b="1" lang="en-US">
                <a:solidFill>
                  <a:srgbClr val="FF0000"/>
                </a:solidFill>
              </a:rPr>
              <a:t>Urgent</a:t>
            </a:r>
            <a:r>
              <a:rPr b="1" lang="en-US"/>
              <a:t> resupply can be triggered by the site or central team.</a:t>
            </a:r>
            <a:r>
              <a:rPr lang="en-US"/>
              <a:t> </a:t>
            </a:r>
            <a:endParaRPr/>
          </a:p>
          <a:p>
            <a:pPr indent="-352167" lvl="1" marL="914400" rtl="0" algn="l">
              <a:lnSpc>
                <a:spcPct val="100000"/>
              </a:lnSpc>
              <a:spcBef>
                <a:spcPts val="1000"/>
              </a:spcBef>
              <a:spcAft>
                <a:spcPts val="0"/>
              </a:spcAft>
              <a:buClr>
                <a:schemeClr val="dk1"/>
              </a:buClr>
              <a:buSzPts val="1946"/>
              <a:buChar char="•"/>
            </a:pPr>
            <a:r>
              <a:rPr lang="en-US"/>
              <a:t>Site can use survey to indicate urgent request.</a:t>
            </a:r>
            <a:endParaRPr/>
          </a:p>
          <a:p>
            <a:pPr indent="-352167" lvl="1" marL="914400" rtl="0" algn="l">
              <a:lnSpc>
                <a:spcPct val="100000"/>
              </a:lnSpc>
              <a:spcBef>
                <a:spcPts val="1000"/>
              </a:spcBef>
              <a:spcAft>
                <a:spcPts val="1000"/>
              </a:spcAft>
              <a:buClr>
                <a:schemeClr val="dk1"/>
              </a:buClr>
              <a:buSzPts val="1946"/>
              <a:buChar char="•"/>
            </a:pPr>
            <a:r>
              <a:rPr lang="en-US"/>
              <a:t>Central team will monitor use based on enrollment CRFs. </a:t>
            </a:r>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33" name="Shape 1633"/>
        <p:cNvGrpSpPr/>
        <p:nvPr/>
      </p:nvGrpSpPr>
      <p:grpSpPr>
        <a:xfrm>
          <a:off x="0" y="0"/>
          <a:ext cx="0" cy="0"/>
          <a:chOff x="0" y="0"/>
          <a:chExt cx="0" cy="0"/>
        </a:xfrm>
      </p:grpSpPr>
      <p:sp>
        <p:nvSpPr>
          <p:cNvPr id="1634" name="Google Shape;1634;g3d422ecfddc_0_831"/>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Inventory Survey</a:t>
            </a:r>
            <a:endParaRPr b="1">
              <a:solidFill>
                <a:srgbClr val="743192"/>
              </a:solidFill>
            </a:endParaRPr>
          </a:p>
        </p:txBody>
      </p:sp>
      <p:pic>
        <p:nvPicPr>
          <p:cNvPr id="1635" name="Google Shape;1635;g3d422ecfddc_0_831" title="Screenshot 2025-12-04 at 10.46.46 AM.png"/>
          <p:cNvPicPr preferRelativeResize="0"/>
          <p:nvPr/>
        </p:nvPicPr>
        <p:blipFill rotWithShape="1">
          <a:blip r:embed="rId3">
            <a:alphaModFix/>
          </a:blip>
          <a:srcRect b="0" l="0" r="0" t="0"/>
          <a:stretch/>
        </p:blipFill>
        <p:spPr>
          <a:xfrm>
            <a:off x="1415650" y="1447600"/>
            <a:ext cx="4952788" cy="5169874"/>
          </a:xfrm>
          <a:prstGeom prst="rect">
            <a:avLst/>
          </a:prstGeom>
          <a:noFill/>
          <a:ln>
            <a:noFill/>
          </a:ln>
        </p:spPr>
      </p:pic>
      <p:sp>
        <p:nvSpPr>
          <p:cNvPr id="1636" name="Google Shape;1636;g3d422ecfddc_0_831"/>
          <p:cNvSpPr txBox="1"/>
          <p:nvPr/>
        </p:nvSpPr>
        <p:spPr>
          <a:xfrm>
            <a:off x="7271125" y="1827325"/>
            <a:ext cx="3246300" cy="2174100"/>
          </a:xfrm>
          <a:prstGeom prst="rect">
            <a:avLst/>
          </a:prstGeom>
          <a:noFill/>
          <a:ln>
            <a:noFill/>
          </a:ln>
        </p:spPr>
        <p:txBody>
          <a:bodyPr anchorCtr="0" anchor="t"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REDCap survey</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Link in MoP</a:t>
            </a:r>
            <a:endParaRPr b="0" i="0" sz="2800" u="none" cap="none" strike="noStrike">
              <a:solidFill>
                <a:schemeClr val="dk1"/>
              </a:solidFill>
              <a:latin typeface="Arial"/>
              <a:ea typeface="Arial"/>
              <a:cs typeface="Arial"/>
              <a:sym typeface="Arial"/>
            </a:endParaRPr>
          </a:p>
        </p:txBody>
      </p:sp>
      <p:pic>
        <p:nvPicPr>
          <p:cNvPr descr="A close-up of a logo&#10;&#10;AI-generated content may be incorrect." id="1637" name="Google Shape;1637;g3d422ecfddc_0_831"/>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641" name="Shape 1641"/>
        <p:cNvGrpSpPr/>
        <p:nvPr/>
      </p:nvGrpSpPr>
      <p:grpSpPr>
        <a:xfrm>
          <a:off x="0" y="0"/>
          <a:ext cx="0" cy="0"/>
          <a:chOff x="0" y="0"/>
          <a:chExt cx="0" cy="0"/>
        </a:xfrm>
      </p:grpSpPr>
      <p:sp>
        <p:nvSpPr>
          <p:cNvPr id="1642" name="Google Shape;1642;g3d422ecfddc_0_91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43" name="Google Shape;1643;g3d422ecfddc_0_912"/>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44" name="Google Shape;1644;g3d422ecfddc_0_912"/>
          <p:cNvSpPr/>
          <p:nvPr/>
        </p:nvSpPr>
        <p:spPr>
          <a:xfrm flipH="1" rot="5400000">
            <a:off x="-1410016" y="1410150"/>
            <a:ext cx="6858000" cy="4037700"/>
          </a:xfrm>
          <a:prstGeom prst="rect">
            <a:avLst/>
          </a:prstGeom>
          <a:gradFill>
            <a:gsLst>
              <a:gs pos="0">
                <a:srgbClr val="000000"/>
              </a:gs>
              <a:gs pos="8000">
                <a:srgbClr val="000000"/>
              </a:gs>
              <a:gs pos="100000">
                <a:srgbClr val="864EA9"/>
              </a:gs>
            </a:gsLst>
            <a:lin ang="300012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45" name="Google Shape;1645;g3d422ecfddc_0_912"/>
          <p:cNvSpPr/>
          <p:nvPr/>
        </p:nvSpPr>
        <p:spPr>
          <a:xfrm flipH="1" rot="5400000">
            <a:off x="-1410016" y="1420288"/>
            <a:ext cx="6858000" cy="4037700"/>
          </a:xfrm>
          <a:prstGeom prst="rect">
            <a:avLst/>
          </a:prstGeom>
          <a:gradFill>
            <a:gsLst>
              <a:gs pos="0">
                <a:srgbClr val="000000">
                  <a:alpha val="0"/>
                </a:srgbClr>
              </a:gs>
              <a:gs pos="99000">
                <a:srgbClr val="AD84C6">
                  <a:alpha val="45490"/>
                </a:srgbClr>
              </a:gs>
              <a:gs pos="100000">
                <a:srgbClr val="AD84C6">
                  <a:alpha val="45490"/>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46" name="Google Shape;1646;g3d422ecfddc_0_912"/>
          <p:cNvSpPr/>
          <p:nvPr/>
        </p:nvSpPr>
        <p:spPr>
          <a:xfrm flipH="1" rot="5400000">
            <a:off x="767983" y="3588145"/>
            <a:ext cx="2502000" cy="4037700"/>
          </a:xfrm>
          <a:prstGeom prst="rect">
            <a:avLst/>
          </a:prstGeom>
          <a:gradFill>
            <a:gsLst>
              <a:gs pos="0">
                <a:srgbClr val="AD84C6">
                  <a:alpha val="28235"/>
                </a:srgbClr>
              </a:gs>
              <a:gs pos="2000">
                <a:srgbClr val="AD84C6">
                  <a:alpha val="28235"/>
                </a:srgbClr>
              </a:gs>
              <a:gs pos="100000">
                <a:srgbClr val="000000">
                  <a:alpha val="29412"/>
                </a:srgbClr>
              </a:gs>
            </a:gsLst>
            <a:lin ang="779990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47" name="Google Shape;1647;g3d422ecfddc_0_912"/>
          <p:cNvSpPr/>
          <p:nvPr/>
        </p:nvSpPr>
        <p:spPr>
          <a:xfrm rot="-967356">
            <a:off x="-500907" y="968177"/>
            <a:ext cx="3897638" cy="4176045"/>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3"/>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48" name="Google Shape;1648;g3d422ecfddc_0_912"/>
          <p:cNvSpPr/>
          <p:nvPr/>
        </p:nvSpPr>
        <p:spPr>
          <a:xfrm flipH="1" rot="5400000">
            <a:off x="-1410024" y="1400012"/>
            <a:ext cx="6858000" cy="4037700"/>
          </a:xfrm>
          <a:prstGeom prst="rect">
            <a:avLst/>
          </a:prstGeom>
          <a:gradFill>
            <a:gsLst>
              <a:gs pos="0">
                <a:srgbClr val="000000">
                  <a:alpha val="0"/>
                </a:srgbClr>
              </a:gs>
              <a:gs pos="99000">
                <a:srgbClr val="CDB4DC">
                  <a:alpha val="10588"/>
                </a:srgbClr>
              </a:gs>
              <a:gs pos="100000">
                <a:srgbClr val="CDB4DC">
                  <a:alpha val="10588"/>
                </a:srgbClr>
              </a:gs>
            </a:gsLst>
            <a:lin ang="720001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49" name="Google Shape;1649;g3d422ecfddc_0_912"/>
          <p:cNvSpPr txBox="1"/>
          <p:nvPr>
            <p:ph type="title"/>
          </p:nvPr>
        </p:nvSpPr>
        <p:spPr>
          <a:xfrm>
            <a:off x="466722" y="586855"/>
            <a:ext cx="3201300" cy="3387600"/>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2800"/>
              <a:buFont typeface="Play"/>
              <a:buNone/>
            </a:pPr>
            <a:r>
              <a:rPr lang="en-US" sz="4000">
                <a:solidFill>
                  <a:srgbClr val="FFFFFF"/>
                </a:solidFill>
                <a:latin typeface="Arial"/>
                <a:ea typeface="Arial"/>
                <a:cs typeface="Arial"/>
                <a:sym typeface="Arial"/>
              </a:rPr>
              <a:t>Inclusion Criteria</a:t>
            </a:r>
            <a:br>
              <a:rPr lang="en-US" sz="4000">
                <a:solidFill>
                  <a:srgbClr val="FFFFFF"/>
                </a:solidFill>
                <a:latin typeface="Arial"/>
                <a:ea typeface="Arial"/>
                <a:cs typeface="Arial"/>
                <a:sym typeface="Arial"/>
              </a:rPr>
            </a:br>
            <a:endParaRPr sz="4000">
              <a:solidFill>
                <a:srgbClr val="FFFFFF"/>
              </a:solidFill>
              <a:latin typeface="Arial"/>
              <a:ea typeface="Arial"/>
              <a:cs typeface="Arial"/>
              <a:sym typeface="Arial"/>
            </a:endParaRPr>
          </a:p>
        </p:txBody>
      </p:sp>
      <p:sp>
        <p:nvSpPr>
          <p:cNvPr id="1650" name="Google Shape;1650;g3d422ecfddc_0_912"/>
          <p:cNvSpPr txBox="1"/>
          <p:nvPr>
            <p:ph idx="1" type="body"/>
          </p:nvPr>
        </p:nvSpPr>
        <p:spPr>
          <a:xfrm>
            <a:off x="4810259" y="649480"/>
            <a:ext cx="6555300" cy="5546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600"/>
              </a:spcBef>
              <a:spcAft>
                <a:spcPts val="0"/>
              </a:spcAft>
              <a:buClr>
                <a:schemeClr val="dk1"/>
              </a:buClr>
              <a:buSzPts val="1800"/>
              <a:buNone/>
            </a:pPr>
            <a:r>
              <a:rPr lang="en-US" sz="2000"/>
              <a:t>1. The patient was witnessed to have a convulsive seizure for greater than 5-minute duration.</a:t>
            </a:r>
            <a:endParaRPr/>
          </a:p>
          <a:p>
            <a:pPr indent="0" lvl="0" marL="0" rtl="0" algn="l">
              <a:lnSpc>
                <a:spcPct val="90000"/>
              </a:lnSpc>
              <a:spcBef>
                <a:spcPts val="600"/>
              </a:spcBef>
              <a:spcAft>
                <a:spcPts val="0"/>
              </a:spcAft>
              <a:buClr>
                <a:schemeClr val="dk1"/>
              </a:buClr>
              <a:buSzPts val="1800"/>
              <a:buNone/>
            </a:pPr>
            <a:r>
              <a:rPr lang="en-US" sz="2000"/>
              <a:t>2. The patient received an adequate dose of benzodiazepines. The doses may be divided.</a:t>
            </a:r>
            <a:endParaRPr/>
          </a:p>
          <a:p>
            <a:pPr indent="0" lvl="0" marL="0" rtl="0" algn="l">
              <a:lnSpc>
                <a:spcPct val="90000"/>
              </a:lnSpc>
              <a:spcBef>
                <a:spcPts val="600"/>
              </a:spcBef>
              <a:spcAft>
                <a:spcPts val="0"/>
              </a:spcAft>
              <a:buClr>
                <a:schemeClr val="dk1"/>
              </a:buClr>
              <a:buSzPts val="1800"/>
              <a:buNone/>
            </a:pPr>
            <a:r>
              <a:rPr lang="en-US" sz="2000"/>
              <a:t>3. The last dose of a benzodiazepine was administered 5-30 minutes before study drug administration.</a:t>
            </a:r>
            <a:endParaRPr/>
          </a:p>
          <a:p>
            <a:pPr indent="0" lvl="0" marL="0" rtl="0" algn="l">
              <a:lnSpc>
                <a:spcPct val="90000"/>
              </a:lnSpc>
              <a:spcBef>
                <a:spcPts val="600"/>
              </a:spcBef>
              <a:spcAft>
                <a:spcPts val="0"/>
              </a:spcAft>
              <a:buClr>
                <a:schemeClr val="dk1"/>
              </a:buClr>
              <a:buSzPts val="1800"/>
              <a:buNone/>
            </a:pPr>
            <a:r>
              <a:rPr lang="en-US" sz="2000"/>
              <a:t>4. Continued or recurring seizures in the Emergency Department.</a:t>
            </a:r>
            <a:endParaRPr/>
          </a:p>
          <a:p>
            <a:pPr indent="0" lvl="0" marL="0" rtl="0" algn="l">
              <a:lnSpc>
                <a:spcPct val="90000"/>
              </a:lnSpc>
              <a:spcBef>
                <a:spcPts val="600"/>
              </a:spcBef>
              <a:spcAft>
                <a:spcPts val="0"/>
              </a:spcAft>
              <a:buClr>
                <a:schemeClr val="dk1"/>
              </a:buClr>
              <a:buSzPts val="1800"/>
              <a:buNone/>
            </a:pPr>
            <a:r>
              <a:rPr lang="en-US" sz="2000"/>
              <a:t>5. Age 1 year or older.</a:t>
            </a:r>
            <a:endParaRPr/>
          </a:p>
          <a:p>
            <a:pPr indent="0" lvl="0" marL="0" rtl="0" algn="l">
              <a:lnSpc>
                <a:spcPct val="90000"/>
              </a:lnSpc>
              <a:spcBef>
                <a:spcPts val="600"/>
              </a:spcBef>
              <a:spcAft>
                <a:spcPts val="0"/>
              </a:spcAft>
              <a:buClr>
                <a:schemeClr val="dk1"/>
              </a:buClr>
              <a:buSzPts val="1800"/>
              <a:buNone/>
            </a:pPr>
            <a:r>
              <a:rPr lang="en-US" sz="2000"/>
              <a:t>6. Known or estimated weight ≥ 10 kg</a:t>
            </a:r>
            <a:endParaRPr/>
          </a:p>
          <a:p>
            <a:pPr indent="-38096" lvl="0" marL="152396" rtl="0" algn="l">
              <a:lnSpc>
                <a:spcPct val="90000"/>
              </a:lnSpc>
              <a:spcBef>
                <a:spcPts val="0"/>
              </a:spcBef>
              <a:spcAft>
                <a:spcPts val="0"/>
              </a:spcAft>
              <a:buClr>
                <a:schemeClr val="dk1"/>
              </a:buClr>
              <a:buSzPts val="1800"/>
              <a:buFont typeface="Arial"/>
              <a:buNone/>
            </a:pPr>
            <a:r>
              <a:t/>
            </a:r>
            <a:endParaRPr sz="2000"/>
          </a:p>
          <a:p>
            <a:pPr indent="-114300" lvl="0" marL="609585" rtl="0" algn="l">
              <a:lnSpc>
                <a:spcPct val="90000"/>
              </a:lnSpc>
              <a:spcBef>
                <a:spcPts val="0"/>
              </a:spcBef>
              <a:spcAft>
                <a:spcPts val="0"/>
              </a:spcAft>
              <a:buClr>
                <a:schemeClr val="dk1"/>
              </a:buClr>
              <a:buSzPts val="1800"/>
              <a:buFont typeface="Arial"/>
              <a:buNone/>
            </a:pPr>
            <a:r>
              <a:t/>
            </a:r>
            <a:endParaRPr sz="2000"/>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654" name="Shape 1654"/>
        <p:cNvGrpSpPr/>
        <p:nvPr/>
      </p:nvGrpSpPr>
      <p:grpSpPr>
        <a:xfrm>
          <a:off x="0" y="0"/>
          <a:ext cx="0" cy="0"/>
          <a:chOff x="0" y="0"/>
          <a:chExt cx="0" cy="0"/>
        </a:xfrm>
      </p:grpSpPr>
      <p:sp>
        <p:nvSpPr>
          <p:cNvPr id="1655" name="Google Shape;1655;g3d422ecfddc_0_92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56" name="Google Shape;1656;g3d422ecfddc_0_924"/>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57" name="Google Shape;1657;g3d422ecfddc_0_924"/>
          <p:cNvSpPr/>
          <p:nvPr/>
        </p:nvSpPr>
        <p:spPr>
          <a:xfrm flipH="1" rot="5400000">
            <a:off x="-1410016" y="1410150"/>
            <a:ext cx="6858000" cy="4037700"/>
          </a:xfrm>
          <a:prstGeom prst="rect">
            <a:avLst/>
          </a:prstGeom>
          <a:gradFill>
            <a:gsLst>
              <a:gs pos="0">
                <a:srgbClr val="000000"/>
              </a:gs>
              <a:gs pos="8000">
                <a:srgbClr val="000000"/>
              </a:gs>
              <a:gs pos="100000">
                <a:srgbClr val="864EA9"/>
              </a:gs>
            </a:gsLst>
            <a:lin ang="300012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58" name="Google Shape;1658;g3d422ecfddc_0_924"/>
          <p:cNvSpPr/>
          <p:nvPr/>
        </p:nvSpPr>
        <p:spPr>
          <a:xfrm flipH="1" rot="5400000">
            <a:off x="-1410016" y="1420288"/>
            <a:ext cx="6858000" cy="4037700"/>
          </a:xfrm>
          <a:prstGeom prst="rect">
            <a:avLst/>
          </a:prstGeom>
          <a:gradFill>
            <a:gsLst>
              <a:gs pos="0">
                <a:srgbClr val="000000">
                  <a:alpha val="0"/>
                </a:srgbClr>
              </a:gs>
              <a:gs pos="99000">
                <a:srgbClr val="AD84C6">
                  <a:alpha val="45490"/>
                </a:srgbClr>
              </a:gs>
              <a:gs pos="100000">
                <a:srgbClr val="AD84C6">
                  <a:alpha val="45490"/>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59" name="Google Shape;1659;g3d422ecfddc_0_924"/>
          <p:cNvSpPr/>
          <p:nvPr/>
        </p:nvSpPr>
        <p:spPr>
          <a:xfrm flipH="1" rot="5400000">
            <a:off x="767983" y="3588145"/>
            <a:ext cx="2502000" cy="4037700"/>
          </a:xfrm>
          <a:prstGeom prst="rect">
            <a:avLst/>
          </a:prstGeom>
          <a:gradFill>
            <a:gsLst>
              <a:gs pos="0">
                <a:srgbClr val="AD84C6">
                  <a:alpha val="28235"/>
                </a:srgbClr>
              </a:gs>
              <a:gs pos="2000">
                <a:srgbClr val="AD84C6">
                  <a:alpha val="28235"/>
                </a:srgbClr>
              </a:gs>
              <a:gs pos="100000">
                <a:srgbClr val="000000">
                  <a:alpha val="29412"/>
                </a:srgbClr>
              </a:gs>
            </a:gsLst>
            <a:lin ang="779990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60" name="Google Shape;1660;g3d422ecfddc_0_924"/>
          <p:cNvSpPr/>
          <p:nvPr/>
        </p:nvSpPr>
        <p:spPr>
          <a:xfrm rot="-967356">
            <a:off x="-500907" y="968177"/>
            <a:ext cx="3897638" cy="4176045"/>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3"/>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61" name="Google Shape;1661;g3d422ecfddc_0_924"/>
          <p:cNvSpPr/>
          <p:nvPr/>
        </p:nvSpPr>
        <p:spPr>
          <a:xfrm flipH="1" rot="5400000">
            <a:off x="-1410024" y="1400012"/>
            <a:ext cx="6858000" cy="4037700"/>
          </a:xfrm>
          <a:prstGeom prst="rect">
            <a:avLst/>
          </a:prstGeom>
          <a:gradFill>
            <a:gsLst>
              <a:gs pos="0">
                <a:srgbClr val="000000">
                  <a:alpha val="0"/>
                </a:srgbClr>
              </a:gs>
              <a:gs pos="99000">
                <a:srgbClr val="CDB4DC">
                  <a:alpha val="10588"/>
                </a:srgbClr>
              </a:gs>
              <a:gs pos="100000">
                <a:srgbClr val="CDB4DC">
                  <a:alpha val="10588"/>
                </a:srgbClr>
              </a:gs>
            </a:gsLst>
            <a:lin ang="720001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62" name="Google Shape;1662;g3d422ecfddc_0_924"/>
          <p:cNvSpPr txBox="1"/>
          <p:nvPr>
            <p:ph type="title"/>
          </p:nvPr>
        </p:nvSpPr>
        <p:spPr>
          <a:xfrm>
            <a:off x="466722" y="586855"/>
            <a:ext cx="3201300" cy="3387600"/>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2800"/>
              <a:buFont typeface="Play"/>
              <a:buNone/>
            </a:pPr>
            <a:r>
              <a:rPr lang="en-US" sz="4000">
                <a:solidFill>
                  <a:srgbClr val="FFFFFF"/>
                </a:solidFill>
                <a:latin typeface="Arial"/>
                <a:ea typeface="Arial"/>
                <a:cs typeface="Arial"/>
                <a:sym typeface="Arial"/>
              </a:rPr>
              <a:t>Exclusion Criteria</a:t>
            </a:r>
            <a:br>
              <a:rPr lang="en-US" sz="4000">
                <a:solidFill>
                  <a:srgbClr val="FFFFFF"/>
                </a:solidFill>
                <a:latin typeface="Play"/>
                <a:ea typeface="Play"/>
                <a:cs typeface="Play"/>
                <a:sym typeface="Play"/>
              </a:rPr>
            </a:br>
            <a:endParaRPr sz="4000">
              <a:solidFill>
                <a:srgbClr val="FFFFFF"/>
              </a:solidFill>
              <a:latin typeface="Play"/>
              <a:ea typeface="Play"/>
              <a:cs typeface="Play"/>
              <a:sym typeface="Play"/>
            </a:endParaRPr>
          </a:p>
        </p:txBody>
      </p:sp>
      <p:sp>
        <p:nvSpPr>
          <p:cNvPr id="1663" name="Google Shape;1663;g3d422ecfddc_0_924"/>
          <p:cNvSpPr txBox="1"/>
          <p:nvPr>
            <p:ph idx="1" type="body"/>
          </p:nvPr>
        </p:nvSpPr>
        <p:spPr>
          <a:xfrm>
            <a:off x="4810259" y="649480"/>
            <a:ext cx="6555300" cy="5546100"/>
          </a:xfrm>
          <a:prstGeom prst="rect">
            <a:avLst/>
          </a:prstGeom>
          <a:noFill/>
          <a:ln>
            <a:noFill/>
          </a:ln>
        </p:spPr>
        <p:txBody>
          <a:bodyPr anchorCtr="0" anchor="ctr" bIns="45700" lIns="91425" spcFirstLastPara="1" rIns="91425" wrap="square" tIns="45700">
            <a:noAutofit/>
          </a:bodyPr>
          <a:lstStyle/>
          <a:p>
            <a:pPr indent="9144" lvl="0" marL="0" rtl="0" algn="l">
              <a:lnSpc>
                <a:spcPct val="90000"/>
              </a:lnSpc>
              <a:spcBef>
                <a:spcPts val="600"/>
              </a:spcBef>
              <a:spcAft>
                <a:spcPts val="0"/>
              </a:spcAft>
              <a:buClr>
                <a:schemeClr val="dk1"/>
              </a:buClr>
              <a:buSzPts val="1800"/>
              <a:buNone/>
            </a:pPr>
            <a:r>
              <a:rPr lang="en-US" sz="1700"/>
              <a:t>1. Known pregnancy (lab testing not indicated for screening)</a:t>
            </a:r>
            <a:endParaRPr/>
          </a:p>
          <a:p>
            <a:pPr indent="9144" lvl="0" marL="0" rtl="0" algn="l">
              <a:lnSpc>
                <a:spcPct val="90000"/>
              </a:lnSpc>
              <a:spcBef>
                <a:spcPts val="600"/>
              </a:spcBef>
              <a:spcAft>
                <a:spcPts val="0"/>
              </a:spcAft>
              <a:buClr>
                <a:schemeClr val="dk1"/>
              </a:buClr>
              <a:buSzPts val="1800"/>
              <a:buNone/>
            </a:pPr>
            <a:r>
              <a:rPr lang="en-US" sz="1700"/>
              <a:t>2. Prisoner.</a:t>
            </a:r>
            <a:endParaRPr/>
          </a:p>
          <a:p>
            <a:pPr indent="9144" lvl="0" marL="0" rtl="0" algn="l">
              <a:lnSpc>
                <a:spcPct val="90000"/>
              </a:lnSpc>
              <a:spcBef>
                <a:spcPts val="600"/>
              </a:spcBef>
              <a:spcAft>
                <a:spcPts val="0"/>
              </a:spcAft>
              <a:buClr>
                <a:schemeClr val="dk1"/>
              </a:buClr>
              <a:buSzPts val="1800"/>
              <a:buNone/>
            </a:pPr>
            <a:r>
              <a:rPr lang="en-US" sz="1700"/>
              <a:t>3. Opt-out identification or otherwise known to be previously enrolled in KESETT.</a:t>
            </a:r>
            <a:endParaRPr/>
          </a:p>
          <a:p>
            <a:pPr indent="9144" lvl="0" marL="0" rtl="0" algn="l">
              <a:lnSpc>
                <a:spcPct val="90000"/>
              </a:lnSpc>
              <a:spcBef>
                <a:spcPts val="600"/>
              </a:spcBef>
              <a:spcAft>
                <a:spcPts val="0"/>
              </a:spcAft>
              <a:buClr>
                <a:schemeClr val="dk1"/>
              </a:buClr>
              <a:buSzPts val="1800"/>
              <a:buNone/>
            </a:pPr>
            <a:r>
              <a:rPr lang="en-US" sz="1700"/>
              <a:t>4. Treatment with a second line anticonvulsant (FOS, PHT, VPA, LEV, phenobarbital, or other agents defined in the MoP) for this episode of status epilepticus (SE).</a:t>
            </a:r>
            <a:endParaRPr/>
          </a:p>
          <a:p>
            <a:pPr indent="9144" lvl="0" marL="0" rtl="0" algn="l">
              <a:lnSpc>
                <a:spcPct val="90000"/>
              </a:lnSpc>
              <a:spcBef>
                <a:spcPts val="600"/>
              </a:spcBef>
              <a:spcAft>
                <a:spcPts val="0"/>
              </a:spcAft>
              <a:buClr>
                <a:schemeClr val="dk1"/>
              </a:buClr>
              <a:buSzPts val="1800"/>
              <a:buNone/>
            </a:pPr>
            <a:r>
              <a:rPr lang="en-US" sz="1700"/>
              <a:t>5. Treatment with sedatives with anticonvulsant properties other than benzodiazepines for this episode of SE (propofol, etomidate, ketamine, or other agents defined in the MoP).</a:t>
            </a:r>
            <a:endParaRPr/>
          </a:p>
          <a:p>
            <a:pPr indent="9144" lvl="0" marL="0" rtl="0" algn="l">
              <a:lnSpc>
                <a:spcPct val="90000"/>
              </a:lnSpc>
              <a:spcBef>
                <a:spcPts val="600"/>
              </a:spcBef>
              <a:spcAft>
                <a:spcPts val="0"/>
              </a:spcAft>
              <a:buClr>
                <a:schemeClr val="dk1"/>
              </a:buClr>
              <a:buSzPts val="1800"/>
              <a:buNone/>
            </a:pPr>
            <a:r>
              <a:rPr lang="en-US" sz="1700"/>
              <a:t>6. Endotracheal intubation prior to enrollment.</a:t>
            </a:r>
            <a:endParaRPr/>
          </a:p>
          <a:p>
            <a:pPr indent="9144" lvl="0" marL="0" rtl="0" algn="l">
              <a:lnSpc>
                <a:spcPct val="90000"/>
              </a:lnSpc>
              <a:spcBef>
                <a:spcPts val="600"/>
              </a:spcBef>
              <a:spcAft>
                <a:spcPts val="0"/>
              </a:spcAft>
              <a:buClr>
                <a:schemeClr val="dk1"/>
              </a:buClr>
              <a:buSzPts val="1800"/>
              <a:buNone/>
            </a:pPr>
            <a:r>
              <a:rPr lang="en-US" sz="1700"/>
              <a:t>7. Acute traumatic brain injury clearly precedes seizures.</a:t>
            </a:r>
            <a:endParaRPr/>
          </a:p>
          <a:p>
            <a:pPr indent="9144" lvl="0" marL="0" rtl="0" algn="l">
              <a:lnSpc>
                <a:spcPct val="90000"/>
              </a:lnSpc>
              <a:spcBef>
                <a:spcPts val="600"/>
              </a:spcBef>
              <a:spcAft>
                <a:spcPts val="0"/>
              </a:spcAft>
              <a:buClr>
                <a:schemeClr val="dk1"/>
              </a:buClr>
              <a:buSzPts val="1800"/>
              <a:buNone/>
            </a:pPr>
            <a:r>
              <a:rPr lang="en-US" sz="1700"/>
              <a:t>8. Scalp injury or burn preventing EEG placement.</a:t>
            </a:r>
            <a:endParaRPr/>
          </a:p>
          <a:p>
            <a:pPr indent="9144" lvl="0" marL="0" rtl="0" algn="l">
              <a:lnSpc>
                <a:spcPct val="90000"/>
              </a:lnSpc>
              <a:spcBef>
                <a:spcPts val="600"/>
              </a:spcBef>
              <a:spcAft>
                <a:spcPts val="0"/>
              </a:spcAft>
              <a:buClr>
                <a:schemeClr val="dk1"/>
              </a:buClr>
              <a:buSzPts val="1800"/>
              <a:buNone/>
            </a:pPr>
            <a:r>
              <a:rPr lang="en-US" sz="1700"/>
              <a:t>9. Known allergy or other known contraindication to KET or LEV.</a:t>
            </a:r>
            <a:endParaRPr/>
          </a:p>
          <a:p>
            <a:pPr indent="9144" lvl="0" marL="0" rtl="0" algn="l">
              <a:lnSpc>
                <a:spcPct val="90000"/>
              </a:lnSpc>
              <a:spcBef>
                <a:spcPts val="600"/>
              </a:spcBef>
              <a:spcAft>
                <a:spcPts val="0"/>
              </a:spcAft>
              <a:buClr>
                <a:schemeClr val="dk1"/>
              </a:buClr>
              <a:buSzPts val="1800"/>
              <a:buNone/>
            </a:pPr>
            <a:r>
              <a:rPr lang="en-US" sz="1700"/>
              <a:t>10. Hypoglycemia &lt; 50 mg/dL</a:t>
            </a:r>
            <a:endParaRPr/>
          </a:p>
          <a:p>
            <a:pPr indent="9144" lvl="0" marL="0" rtl="0" algn="l">
              <a:lnSpc>
                <a:spcPct val="90000"/>
              </a:lnSpc>
              <a:spcBef>
                <a:spcPts val="600"/>
              </a:spcBef>
              <a:spcAft>
                <a:spcPts val="0"/>
              </a:spcAft>
              <a:buClr>
                <a:schemeClr val="dk1"/>
              </a:buClr>
              <a:buSzPts val="1800"/>
              <a:buNone/>
            </a:pPr>
            <a:r>
              <a:rPr lang="en-US" sz="1700"/>
              <a:t>11. Hyperglycemia &gt; 400 mg/dL</a:t>
            </a:r>
            <a:endParaRPr/>
          </a:p>
          <a:p>
            <a:pPr indent="9144" lvl="0" marL="0" rtl="0" algn="l">
              <a:lnSpc>
                <a:spcPct val="90000"/>
              </a:lnSpc>
              <a:spcBef>
                <a:spcPts val="600"/>
              </a:spcBef>
              <a:spcAft>
                <a:spcPts val="0"/>
              </a:spcAft>
              <a:buClr>
                <a:schemeClr val="dk1"/>
              </a:buClr>
              <a:buSzPts val="1800"/>
              <a:buNone/>
            </a:pPr>
            <a:r>
              <a:rPr lang="en-US" sz="1700"/>
              <a:t>12. Cardiac arrest / post-anoxic seizures</a:t>
            </a:r>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67" name="Shape 1667"/>
        <p:cNvGrpSpPr/>
        <p:nvPr/>
      </p:nvGrpSpPr>
      <p:grpSpPr>
        <a:xfrm>
          <a:off x="0" y="0"/>
          <a:ext cx="0" cy="0"/>
          <a:chOff x="0" y="0"/>
          <a:chExt cx="0" cy="0"/>
        </a:xfrm>
      </p:grpSpPr>
      <p:sp>
        <p:nvSpPr>
          <p:cNvPr id="1668" name="Google Shape;1668;g3d422ecfddc_0_936"/>
          <p:cNvSpPr txBox="1"/>
          <p:nvPr>
            <p:ph type="title"/>
          </p:nvPr>
        </p:nvSpPr>
        <p:spPr>
          <a:xfrm>
            <a:off x="377967" y="578316"/>
            <a:ext cx="5843100" cy="578400"/>
          </a:xfrm>
          <a:prstGeom prst="rect">
            <a:avLst/>
          </a:prstGeom>
          <a:noFill/>
          <a:ln>
            <a:noFill/>
          </a:ln>
        </p:spPr>
        <p:txBody>
          <a:bodyPr anchorCtr="0" anchor="t" bIns="0" lIns="0" spcFirstLastPara="1" rIns="121900" wrap="square" tIns="0">
            <a:noAutofit/>
          </a:bodyPr>
          <a:lstStyle/>
          <a:p>
            <a:pPr indent="0" lvl="0" marL="0" rtl="0" algn="l">
              <a:lnSpc>
                <a:spcPct val="90000"/>
              </a:lnSpc>
              <a:spcBef>
                <a:spcPts val="0"/>
              </a:spcBef>
              <a:spcAft>
                <a:spcPts val="0"/>
              </a:spcAft>
              <a:buClr>
                <a:schemeClr val="lt1"/>
              </a:buClr>
              <a:buSzPts val="2400"/>
              <a:buFont typeface="Play"/>
              <a:buNone/>
            </a:pPr>
            <a:r>
              <a:rPr lang="en-US" sz="4400">
                <a:latin typeface="Arial"/>
                <a:ea typeface="Arial"/>
                <a:cs typeface="Arial"/>
                <a:sym typeface="Arial"/>
              </a:rPr>
              <a:t>Abbreviated Eligibility</a:t>
            </a:r>
            <a:endParaRPr sz="4400">
              <a:latin typeface="Arial"/>
              <a:ea typeface="Arial"/>
              <a:cs typeface="Arial"/>
              <a:sym typeface="Arial"/>
            </a:endParaRPr>
          </a:p>
        </p:txBody>
      </p:sp>
      <p:sp>
        <p:nvSpPr>
          <p:cNvPr id="1669" name="Google Shape;1669;g3d422ecfddc_0_936"/>
          <p:cNvSpPr txBox="1"/>
          <p:nvPr/>
        </p:nvSpPr>
        <p:spPr>
          <a:xfrm>
            <a:off x="386533" y="1513000"/>
            <a:ext cx="5074800" cy="4315500"/>
          </a:xfrm>
          <a:prstGeom prst="rect">
            <a:avLst/>
          </a:prstGeom>
          <a:noFill/>
          <a:ln>
            <a:noFill/>
          </a:ln>
        </p:spPr>
        <p:txBody>
          <a:bodyPr anchorCtr="0" anchor="t" bIns="60925" lIns="121900" spcFirstLastPara="1" rIns="121900" wrap="square" tIns="60925">
            <a:noAutofit/>
          </a:bodyPr>
          <a:lstStyle/>
          <a:p>
            <a:pPr indent="0" lvl="0" marL="0" marR="0" rtl="0" algn="l">
              <a:lnSpc>
                <a:spcPct val="90000"/>
              </a:lnSpc>
              <a:spcBef>
                <a:spcPts val="1333"/>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Inclusion</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Convulsive seizure &gt; 5 minutes</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2. Seizures continue/recur in ED</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3. Seizure despite adequate dose of benzos</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4. Seizure despite properly timed benzo</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5. Age ≥ 1 year &amp; est. wgt &gt; 10kg</a:t>
            </a:r>
            <a:endParaRPr b="0" i="0" sz="2800" u="none" cap="none" strike="noStrike">
              <a:solidFill>
                <a:schemeClr val="dk1"/>
              </a:solidFill>
              <a:latin typeface="Calibri"/>
              <a:ea typeface="Calibri"/>
              <a:cs typeface="Calibri"/>
              <a:sym typeface="Calibri"/>
            </a:endParaRPr>
          </a:p>
        </p:txBody>
      </p:sp>
      <p:sp>
        <p:nvSpPr>
          <p:cNvPr id="1670" name="Google Shape;1670;g3d422ecfddc_0_936"/>
          <p:cNvSpPr txBox="1"/>
          <p:nvPr/>
        </p:nvSpPr>
        <p:spPr>
          <a:xfrm>
            <a:off x="8229600" y="1936751"/>
            <a:ext cx="6910800" cy="1098300"/>
          </a:xfrm>
          <a:prstGeom prst="rect">
            <a:avLst/>
          </a:prstGeom>
          <a:noFill/>
          <a:ln>
            <a:noFill/>
          </a:ln>
        </p:spPr>
        <p:txBody>
          <a:bodyPr anchorCtr="0" anchor="b" bIns="60925" lIns="121900" spcFirstLastPara="1" rIns="121900" wrap="square" tIns="60925">
            <a:normAutofit/>
          </a:bodyPr>
          <a:lstStyle/>
          <a:p>
            <a:pPr indent="0" lvl="0" marL="0" marR="0" rtl="0" algn="l">
              <a:lnSpc>
                <a:spcPct val="90000"/>
              </a:lnSpc>
              <a:spcBef>
                <a:spcPts val="1333"/>
              </a:spcBef>
              <a:spcAft>
                <a:spcPts val="0"/>
              </a:spcAft>
              <a:buClr>
                <a:srgbClr val="000000"/>
              </a:buClr>
              <a:buSzPts val="2133"/>
              <a:buFont typeface="Arial"/>
              <a:buNone/>
            </a:pPr>
            <a:r>
              <a:t/>
            </a:r>
            <a:endParaRPr b="1" i="0" sz="2133" u="none" cap="none" strike="noStrike">
              <a:solidFill>
                <a:schemeClr val="lt1"/>
              </a:solidFill>
              <a:latin typeface="Urbanist"/>
              <a:ea typeface="Urbanist"/>
              <a:cs typeface="Urbanist"/>
              <a:sym typeface="Urbanist"/>
            </a:endParaRPr>
          </a:p>
        </p:txBody>
      </p:sp>
      <p:sp>
        <p:nvSpPr>
          <p:cNvPr id="1671" name="Google Shape;1671;g3d422ecfddc_0_936"/>
          <p:cNvSpPr txBox="1"/>
          <p:nvPr/>
        </p:nvSpPr>
        <p:spPr>
          <a:xfrm>
            <a:off x="5488300" y="1513000"/>
            <a:ext cx="6703800" cy="5064000"/>
          </a:xfrm>
          <a:prstGeom prst="rect">
            <a:avLst/>
          </a:prstGeom>
          <a:noFill/>
          <a:ln>
            <a:noFill/>
          </a:ln>
        </p:spPr>
        <p:txBody>
          <a:bodyPr anchorCtr="0" anchor="t" bIns="60925" lIns="121900" spcFirstLastPara="1" rIns="121900" wrap="square" tIns="60925">
            <a:noAutofit/>
          </a:bodyPr>
          <a:lstStyle/>
          <a:p>
            <a:pPr indent="0" lvl="0" marL="0" marR="0" rtl="0" algn="l">
              <a:lnSpc>
                <a:spcPct val="90000"/>
              </a:lnSpc>
              <a:spcBef>
                <a:spcPts val="1333"/>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Exclusion</a:t>
            </a:r>
            <a:endParaRPr b="1"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Hypoglycemia, TBI, cardiac arrest</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2. Known contraindication to drugs or EEG</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3. Already received 2nd line agent or anesthetic</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4. Already intubated</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5. EFIC prohibited - known pregnancy, prisoner or opt out identification</a:t>
            </a:r>
            <a:br>
              <a:rPr b="0" i="0" lang="en-US" sz="2800" u="none" cap="none" strike="noStrike">
                <a:solidFill>
                  <a:schemeClr val="dk1"/>
                </a:solidFill>
                <a:latin typeface="Calibri"/>
                <a:ea typeface="Calibri"/>
                <a:cs typeface="Calibri"/>
                <a:sym typeface="Calibri"/>
              </a:rPr>
            </a:br>
            <a:endParaRPr b="0" i="0" sz="2800" u="none" cap="none" strike="noStrike">
              <a:solidFill>
                <a:schemeClr val="dk1"/>
              </a:solidFill>
              <a:latin typeface="Calibri"/>
              <a:ea typeface="Calibri"/>
              <a:cs typeface="Calibri"/>
              <a:sym typeface="Calibri"/>
            </a:endParaRPr>
          </a:p>
          <a:p>
            <a:pPr indent="0" lvl="0" marL="609585" marR="0" rtl="0" algn="l">
              <a:lnSpc>
                <a:spcPct val="80000"/>
              </a:lnSpc>
              <a:spcBef>
                <a:spcPts val="1333"/>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76" name="Shape 1676"/>
        <p:cNvGrpSpPr/>
        <p:nvPr/>
      </p:nvGrpSpPr>
      <p:grpSpPr>
        <a:xfrm>
          <a:off x="0" y="0"/>
          <a:ext cx="0" cy="0"/>
          <a:chOff x="0" y="0"/>
          <a:chExt cx="0" cy="0"/>
        </a:xfrm>
      </p:grpSpPr>
      <p:pic>
        <p:nvPicPr>
          <p:cNvPr id="1677" name="Google Shape;1677;g3d422ecfddc_0_943"/>
          <p:cNvPicPr preferRelativeResize="0"/>
          <p:nvPr/>
        </p:nvPicPr>
        <p:blipFill rotWithShape="1">
          <a:blip r:embed="rId3">
            <a:alphaModFix/>
          </a:blip>
          <a:srcRect b="0" l="0" r="0" t="0"/>
          <a:stretch/>
        </p:blipFill>
        <p:spPr>
          <a:xfrm>
            <a:off x="2377081" y="9144"/>
            <a:ext cx="7437840" cy="6858000"/>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82" name="Shape 1682"/>
        <p:cNvGrpSpPr/>
        <p:nvPr/>
      </p:nvGrpSpPr>
      <p:grpSpPr>
        <a:xfrm>
          <a:off x="0" y="0"/>
          <a:ext cx="0" cy="0"/>
          <a:chOff x="0" y="0"/>
          <a:chExt cx="0" cy="0"/>
        </a:xfrm>
      </p:grpSpPr>
      <p:pic>
        <p:nvPicPr>
          <p:cNvPr id="1683" name="Google Shape;1683;g3d422ecfddc_0_948"/>
          <p:cNvPicPr preferRelativeResize="0"/>
          <p:nvPr/>
        </p:nvPicPr>
        <p:blipFill rotWithShape="1">
          <a:blip r:embed="rId3">
            <a:alphaModFix/>
          </a:blip>
          <a:srcRect b="0" l="0" r="0" t="0"/>
          <a:stretch/>
        </p:blipFill>
        <p:spPr>
          <a:xfrm>
            <a:off x="608225" y="152400"/>
            <a:ext cx="5058719" cy="6553199"/>
          </a:xfrm>
          <a:prstGeom prst="rect">
            <a:avLst/>
          </a:prstGeom>
          <a:noFill/>
          <a:ln>
            <a:noFill/>
          </a:ln>
        </p:spPr>
      </p:pic>
      <p:pic>
        <p:nvPicPr>
          <p:cNvPr id="1684" name="Google Shape;1684;g3d422ecfddc_0_948"/>
          <p:cNvPicPr preferRelativeResize="0"/>
          <p:nvPr/>
        </p:nvPicPr>
        <p:blipFill rotWithShape="1">
          <a:blip r:embed="rId4">
            <a:alphaModFix/>
          </a:blip>
          <a:srcRect b="0" l="0" r="0" t="0"/>
          <a:stretch/>
        </p:blipFill>
        <p:spPr>
          <a:xfrm>
            <a:off x="6487044" y="152400"/>
            <a:ext cx="5022254" cy="6553201"/>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688" name="Shape 1688"/>
        <p:cNvGrpSpPr/>
        <p:nvPr/>
      </p:nvGrpSpPr>
      <p:grpSpPr>
        <a:xfrm>
          <a:off x="0" y="0"/>
          <a:ext cx="0" cy="0"/>
          <a:chOff x="0" y="0"/>
          <a:chExt cx="0" cy="0"/>
        </a:xfrm>
      </p:grpSpPr>
      <p:sp>
        <p:nvSpPr>
          <p:cNvPr id="1689" name="Google Shape;1689;g3d422ecfddc_0_95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90" name="Google Shape;1690;g3d422ecfddc_0_954"/>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91" name="Google Shape;1691;g3d422ecfddc_0_954"/>
          <p:cNvSpPr/>
          <p:nvPr/>
        </p:nvSpPr>
        <p:spPr>
          <a:xfrm flipH="1" rot="5400000">
            <a:off x="-1410016" y="1410150"/>
            <a:ext cx="6858000" cy="4037700"/>
          </a:xfrm>
          <a:prstGeom prst="rect">
            <a:avLst/>
          </a:prstGeom>
          <a:gradFill>
            <a:gsLst>
              <a:gs pos="0">
                <a:srgbClr val="000000"/>
              </a:gs>
              <a:gs pos="8000">
                <a:srgbClr val="000000"/>
              </a:gs>
              <a:gs pos="100000">
                <a:srgbClr val="864EA9"/>
              </a:gs>
            </a:gsLst>
            <a:lin ang="300012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92" name="Google Shape;1692;g3d422ecfddc_0_954"/>
          <p:cNvSpPr/>
          <p:nvPr/>
        </p:nvSpPr>
        <p:spPr>
          <a:xfrm flipH="1" rot="5400000">
            <a:off x="-1410016" y="1420288"/>
            <a:ext cx="6858000" cy="4037700"/>
          </a:xfrm>
          <a:prstGeom prst="rect">
            <a:avLst/>
          </a:prstGeom>
          <a:gradFill>
            <a:gsLst>
              <a:gs pos="0">
                <a:srgbClr val="000000">
                  <a:alpha val="0"/>
                </a:srgbClr>
              </a:gs>
              <a:gs pos="99000">
                <a:srgbClr val="AD84C6">
                  <a:alpha val="45490"/>
                </a:srgbClr>
              </a:gs>
              <a:gs pos="100000">
                <a:srgbClr val="AD84C6">
                  <a:alpha val="45490"/>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93" name="Google Shape;1693;g3d422ecfddc_0_954"/>
          <p:cNvSpPr/>
          <p:nvPr/>
        </p:nvSpPr>
        <p:spPr>
          <a:xfrm flipH="1" rot="5400000">
            <a:off x="767983" y="3588145"/>
            <a:ext cx="2502000" cy="4037700"/>
          </a:xfrm>
          <a:prstGeom prst="rect">
            <a:avLst/>
          </a:prstGeom>
          <a:gradFill>
            <a:gsLst>
              <a:gs pos="0">
                <a:srgbClr val="AD84C6">
                  <a:alpha val="28235"/>
                </a:srgbClr>
              </a:gs>
              <a:gs pos="2000">
                <a:srgbClr val="AD84C6">
                  <a:alpha val="28235"/>
                </a:srgbClr>
              </a:gs>
              <a:gs pos="100000">
                <a:srgbClr val="000000">
                  <a:alpha val="29412"/>
                </a:srgbClr>
              </a:gs>
            </a:gsLst>
            <a:lin ang="779990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94" name="Google Shape;1694;g3d422ecfddc_0_954"/>
          <p:cNvSpPr/>
          <p:nvPr/>
        </p:nvSpPr>
        <p:spPr>
          <a:xfrm rot="-967356">
            <a:off x="-500907" y="968177"/>
            <a:ext cx="3897638" cy="4176045"/>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3"/>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95" name="Google Shape;1695;g3d422ecfddc_0_954"/>
          <p:cNvSpPr/>
          <p:nvPr/>
        </p:nvSpPr>
        <p:spPr>
          <a:xfrm flipH="1" rot="5400000">
            <a:off x="-1410024" y="1400012"/>
            <a:ext cx="6858000" cy="4037700"/>
          </a:xfrm>
          <a:prstGeom prst="rect">
            <a:avLst/>
          </a:prstGeom>
          <a:gradFill>
            <a:gsLst>
              <a:gs pos="0">
                <a:srgbClr val="000000">
                  <a:alpha val="0"/>
                </a:srgbClr>
              </a:gs>
              <a:gs pos="99000">
                <a:srgbClr val="CDB4DC">
                  <a:alpha val="10588"/>
                </a:srgbClr>
              </a:gs>
              <a:gs pos="100000">
                <a:srgbClr val="CDB4DC">
                  <a:alpha val="10588"/>
                </a:srgbClr>
              </a:gs>
            </a:gsLst>
            <a:lin ang="720001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96" name="Google Shape;1696;g3d422ecfddc_0_954"/>
          <p:cNvSpPr txBox="1"/>
          <p:nvPr>
            <p:ph type="title"/>
          </p:nvPr>
        </p:nvSpPr>
        <p:spPr>
          <a:xfrm>
            <a:off x="466722" y="586855"/>
            <a:ext cx="3201300" cy="3387600"/>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4000"/>
              <a:buFont typeface="Play"/>
              <a:buNone/>
            </a:pPr>
            <a:r>
              <a:rPr lang="en-US" sz="4000">
                <a:solidFill>
                  <a:srgbClr val="FFFFFF"/>
                </a:solidFill>
                <a:latin typeface="Arial"/>
                <a:ea typeface="Arial"/>
                <a:cs typeface="Arial"/>
                <a:sym typeface="Arial"/>
              </a:rPr>
              <a:t>Study team coverage</a:t>
            </a:r>
            <a:endParaRPr>
              <a:latin typeface="Arial"/>
              <a:ea typeface="Arial"/>
              <a:cs typeface="Arial"/>
              <a:sym typeface="Arial"/>
            </a:endParaRPr>
          </a:p>
        </p:txBody>
      </p:sp>
      <p:sp>
        <p:nvSpPr>
          <p:cNvPr id="1697" name="Google Shape;1697;g3d422ecfddc_0_954"/>
          <p:cNvSpPr txBox="1"/>
          <p:nvPr>
            <p:ph idx="1" type="body"/>
          </p:nvPr>
        </p:nvSpPr>
        <p:spPr>
          <a:xfrm>
            <a:off x="4199125" y="384225"/>
            <a:ext cx="7699500" cy="6353100"/>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lang="en-US" sz="2400"/>
              <a:t>24-hour study team phone number / pager</a:t>
            </a:r>
            <a:endParaRPr sz="3200"/>
          </a:p>
          <a:p>
            <a:pPr indent="-228600" lvl="0" marL="228600" rtl="0" algn="l">
              <a:lnSpc>
                <a:spcPct val="90000"/>
              </a:lnSpc>
              <a:spcBef>
                <a:spcPts val="1000"/>
              </a:spcBef>
              <a:spcAft>
                <a:spcPts val="0"/>
              </a:spcAft>
              <a:buClr>
                <a:schemeClr val="dk1"/>
              </a:buClr>
              <a:buSzPts val="2400"/>
              <a:buChar char="•"/>
            </a:pPr>
            <a:r>
              <a:rPr lang="en-US" sz="2400"/>
              <a:t>Alert to enrollment occurs immediately after drug is started</a:t>
            </a:r>
            <a:endParaRPr sz="3200"/>
          </a:p>
          <a:p>
            <a:pPr indent="-228600" lvl="0" marL="228600" rtl="0" algn="l">
              <a:lnSpc>
                <a:spcPct val="90000"/>
              </a:lnSpc>
              <a:spcBef>
                <a:spcPts val="1000"/>
              </a:spcBef>
              <a:spcAft>
                <a:spcPts val="0"/>
              </a:spcAft>
              <a:buClr>
                <a:schemeClr val="dk1"/>
              </a:buClr>
              <a:buSzPts val="2400"/>
              <a:buChar char="•"/>
            </a:pPr>
            <a:r>
              <a:rPr lang="en-US" sz="2400"/>
              <a:t>Study team arrival ~30 minutes</a:t>
            </a:r>
            <a:endParaRPr sz="3200"/>
          </a:p>
          <a:p>
            <a:pPr indent="-228600" lvl="0" marL="228600" rtl="0" algn="l">
              <a:lnSpc>
                <a:spcPct val="90000"/>
              </a:lnSpc>
              <a:spcBef>
                <a:spcPts val="1000"/>
              </a:spcBef>
              <a:spcAft>
                <a:spcPts val="0"/>
              </a:spcAft>
              <a:buClr>
                <a:schemeClr val="dk1"/>
              </a:buClr>
              <a:buSzPts val="2400"/>
              <a:buChar char="•"/>
            </a:pPr>
            <a:r>
              <a:rPr lang="en-US" sz="2400"/>
              <a:t>Overnight enrollments may occur </a:t>
            </a:r>
            <a:endParaRPr sz="3200"/>
          </a:p>
          <a:p>
            <a:pPr indent="-228600" lvl="0" marL="228600" rtl="0" algn="l">
              <a:lnSpc>
                <a:spcPct val="90000"/>
              </a:lnSpc>
              <a:spcBef>
                <a:spcPts val="1000"/>
              </a:spcBef>
              <a:spcAft>
                <a:spcPts val="0"/>
              </a:spcAft>
              <a:buClr>
                <a:schemeClr val="dk1"/>
              </a:buClr>
              <a:buSzPts val="2400"/>
              <a:buChar char="•"/>
            </a:pPr>
            <a:r>
              <a:rPr lang="en-US" sz="2400"/>
              <a:t>Site team can decide how to implement KESETT coverage.</a:t>
            </a:r>
            <a:endParaRPr sz="3200"/>
          </a:p>
          <a:p>
            <a:pPr indent="-228600" lvl="0" marL="228600" rtl="0" algn="l">
              <a:lnSpc>
                <a:spcPct val="90000"/>
              </a:lnSpc>
              <a:spcBef>
                <a:spcPts val="1000"/>
              </a:spcBef>
              <a:spcAft>
                <a:spcPts val="0"/>
              </a:spcAft>
              <a:buClr>
                <a:schemeClr val="dk1"/>
              </a:buClr>
              <a:buSzPts val="2400"/>
              <a:buChar char="•"/>
            </a:pPr>
            <a:r>
              <a:rPr lang="en-US" sz="2400"/>
              <a:t>Clinical team  </a:t>
            </a:r>
            <a:endParaRPr sz="3200"/>
          </a:p>
          <a:p>
            <a:pPr indent="-254000" lvl="1" marL="685800" rtl="0" algn="l">
              <a:lnSpc>
                <a:spcPct val="90000"/>
              </a:lnSpc>
              <a:spcBef>
                <a:spcPts val="500"/>
              </a:spcBef>
              <a:spcAft>
                <a:spcPts val="0"/>
              </a:spcAft>
              <a:buClr>
                <a:schemeClr val="dk1"/>
              </a:buClr>
              <a:buSzPts val="2400"/>
              <a:buChar char="•"/>
            </a:pPr>
            <a:r>
              <a:rPr lang="en-US"/>
              <a:t>Conduct opt out if feasible </a:t>
            </a:r>
            <a:endParaRPr sz="2800"/>
          </a:p>
          <a:p>
            <a:pPr indent="-254000" lvl="1" marL="685800" rtl="0" algn="l">
              <a:lnSpc>
                <a:spcPct val="90000"/>
              </a:lnSpc>
              <a:spcBef>
                <a:spcPts val="500"/>
              </a:spcBef>
              <a:spcAft>
                <a:spcPts val="0"/>
              </a:spcAft>
              <a:buClr>
                <a:schemeClr val="dk1"/>
              </a:buClr>
              <a:buSzPts val="2400"/>
              <a:buChar char="•"/>
            </a:pPr>
            <a:r>
              <a:rPr lang="en-US"/>
              <a:t>Enroll</a:t>
            </a:r>
            <a:endParaRPr sz="2800"/>
          </a:p>
          <a:p>
            <a:pPr indent="-254000" lvl="1" marL="685800" rtl="0" algn="l">
              <a:lnSpc>
                <a:spcPct val="90000"/>
              </a:lnSpc>
              <a:spcBef>
                <a:spcPts val="500"/>
              </a:spcBef>
              <a:spcAft>
                <a:spcPts val="0"/>
              </a:spcAft>
              <a:buClr>
                <a:schemeClr val="dk1"/>
              </a:buClr>
              <a:buSzPts val="2400"/>
              <a:buChar char="•"/>
            </a:pPr>
            <a:r>
              <a:rPr lang="en-US"/>
              <a:t>Apply Ceribell</a:t>
            </a:r>
            <a:endParaRPr/>
          </a:p>
          <a:p>
            <a:pPr indent="-254000" lvl="1" marL="685800" rtl="0" algn="l">
              <a:lnSpc>
                <a:spcPct val="90000"/>
              </a:lnSpc>
              <a:spcBef>
                <a:spcPts val="500"/>
              </a:spcBef>
              <a:spcAft>
                <a:spcPts val="0"/>
              </a:spcAft>
              <a:buSzPts val="2400"/>
              <a:buChar char="•"/>
            </a:pPr>
            <a:r>
              <a:rPr lang="en-US"/>
              <a:t>Assess for treatment outcomes at 15-min (continuing seizures, RASS, GCS)</a:t>
            </a:r>
            <a:endParaRPr/>
          </a:p>
          <a:p>
            <a:pPr indent="0" lvl="0" marL="0" rtl="0" algn="l">
              <a:lnSpc>
                <a:spcPct val="90000"/>
              </a:lnSpc>
              <a:spcBef>
                <a:spcPts val="1000"/>
              </a:spcBef>
              <a:spcAft>
                <a:spcPts val="0"/>
              </a:spcAft>
              <a:buClr>
                <a:schemeClr val="dk1"/>
              </a:buClr>
              <a:buSzPts val="2000"/>
              <a:buNone/>
            </a:pPr>
            <a:r>
              <a:t/>
            </a:r>
            <a:endParaRPr sz="2400"/>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01" name="Shape 1701"/>
        <p:cNvGrpSpPr/>
        <p:nvPr/>
      </p:nvGrpSpPr>
      <p:grpSpPr>
        <a:xfrm>
          <a:off x="0" y="0"/>
          <a:ext cx="0" cy="0"/>
          <a:chOff x="0" y="0"/>
          <a:chExt cx="0" cy="0"/>
        </a:xfrm>
      </p:grpSpPr>
      <p:sp>
        <p:nvSpPr>
          <p:cNvPr id="1702" name="Google Shape;1702;g3da8c3f9c3f_2_6"/>
          <p:cNvSpPr txBox="1"/>
          <p:nvPr>
            <p:ph type="title"/>
          </p:nvPr>
        </p:nvSpPr>
        <p:spPr>
          <a:xfrm>
            <a:off x="222325" y="222950"/>
            <a:ext cx="10678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sz="4200">
                <a:solidFill>
                  <a:srgbClr val="743192"/>
                </a:solidFill>
                <a:latin typeface="Arial"/>
                <a:ea typeface="Arial"/>
                <a:cs typeface="Arial"/>
                <a:sym typeface="Arial"/>
              </a:rPr>
              <a:t>Data Collection &amp; Documentation Tips</a:t>
            </a:r>
            <a:r>
              <a:rPr b="1" lang="en-US" sz="4700">
                <a:solidFill>
                  <a:srgbClr val="743192"/>
                </a:solidFill>
                <a:latin typeface="Arial"/>
                <a:ea typeface="Arial"/>
                <a:cs typeface="Arial"/>
                <a:sym typeface="Arial"/>
              </a:rPr>
              <a:t> </a:t>
            </a:r>
            <a:endParaRPr sz="4700">
              <a:solidFill>
                <a:srgbClr val="743192"/>
              </a:solidFill>
              <a:latin typeface="Arial"/>
              <a:ea typeface="Arial"/>
              <a:cs typeface="Arial"/>
              <a:sym typeface="Arial"/>
            </a:endParaRPr>
          </a:p>
        </p:txBody>
      </p:sp>
      <p:pic>
        <p:nvPicPr>
          <p:cNvPr descr="A close-up of a logo&#10;&#10;AI-generated content may be incorrect." id="1703" name="Google Shape;1703;g3da8c3f9c3f_2_6"/>
          <p:cNvPicPr preferRelativeResize="0"/>
          <p:nvPr>
            <p:ph idx="1" type="body"/>
          </p:nvPr>
        </p:nvPicPr>
        <p:blipFill rotWithShape="1">
          <a:blip r:embed="rId3">
            <a:alphaModFix/>
          </a:blip>
          <a:srcRect b="0" l="0" r="0" t="0"/>
          <a:stretch/>
        </p:blipFill>
        <p:spPr>
          <a:xfrm>
            <a:off x="9249505" y="5228183"/>
            <a:ext cx="2642100" cy="1169700"/>
          </a:xfrm>
          <a:prstGeom prst="rect">
            <a:avLst/>
          </a:prstGeom>
          <a:noFill/>
          <a:ln>
            <a:noFill/>
          </a:ln>
        </p:spPr>
      </p:pic>
      <p:sp>
        <p:nvSpPr>
          <p:cNvPr id="1704" name="Google Shape;1704;g3da8c3f9c3f_2_6"/>
          <p:cNvSpPr txBox="1"/>
          <p:nvPr/>
        </p:nvSpPr>
        <p:spPr>
          <a:xfrm>
            <a:off x="672725" y="1442725"/>
            <a:ext cx="9018600" cy="4525200"/>
          </a:xfrm>
          <a:prstGeom prst="rect">
            <a:avLst/>
          </a:prstGeom>
          <a:noFill/>
          <a:ln>
            <a:noFill/>
          </a:ln>
        </p:spPr>
        <p:txBody>
          <a:bodyPr anchorCtr="0" anchor="t" bIns="91425" lIns="91425" spcFirstLastPara="1" rIns="91425" wrap="square" tIns="91425">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Vital Signs</a:t>
            </a:r>
            <a:endParaRPr b="0" i="0" sz="3000" u="none" cap="none" strike="noStrike">
              <a:solidFill>
                <a:schemeClr val="dk1"/>
              </a:solidFill>
              <a:latin typeface="Arial"/>
              <a:ea typeface="Arial"/>
              <a:cs typeface="Arial"/>
              <a:sym typeface="Arial"/>
            </a:endParaRPr>
          </a:p>
          <a:p>
            <a:pPr indent="-381000" lvl="1" marL="91440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Prior to study drug start</a:t>
            </a:r>
            <a:endParaRPr b="0"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Medical History &amp; Demographics</a:t>
            </a:r>
            <a:endParaRPr b="0" i="0" sz="3000" u="none" cap="none" strike="noStrike">
              <a:solidFill>
                <a:schemeClr val="dk1"/>
              </a:solidFill>
              <a:latin typeface="Arial"/>
              <a:ea typeface="Arial"/>
              <a:cs typeface="Arial"/>
              <a:sym typeface="Arial"/>
            </a:endParaRPr>
          </a:p>
          <a:p>
            <a:pPr indent="-381000" lvl="1" marL="91440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Patient or LAR vs EMR</a:t>
            </a:r>
            <a:endParaRPr b="0" i="0" sz="24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Sign &amp; date all source documentation</a:t>
            </a:r>
            <a:endParaRPr b="0" i="0" sz="30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Have all sources available</a:t>
            </a:r>
            <a:endParaRPr b="0" i="0" sz="3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708" name="Shape 1708"/>
        <p:cNvGrpSpPr/>
        <p:nvPr/>
      </p:nvGrpSpPr>
      <p:grpSpPr>
        <a:xfrm>
          <a:off x="0" y="0"/>
          <a:ext cx="0" cy="0"/>
          <a:chOff x="0" y="0"/>
          <a:chExt cx="0" cy="0"/>
        </a:xfrm>
      </p:grpSpPr>
      <p:sp>
        <p:nvSpPr>
          <p:cNvPr id="1709" name="Google Shape;1709;g3d422ecfddc_0_49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710" name="Google Shape;1710;g3d422ecfddc_0_494"/>
          <p:cNvSpPr txBox="1"/>
          <p:nvPr>
            <p:ph type="title"/>
          </p:nvPr>
        </p:nvSpPr>
        <p:spPr>
          <a:xfrm>
            <a:off x="431846" y="332151"/>
            <a:ext cx="5814300" cy="1557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Play"/>
              <a:buNone/>
            </a:pPr>
            <a:r>
              <a:rPr lang="en-US" sz="4000">
                <a:latin typeface="Arial"/>
                <a:ea typeface="Arial"/>
                <a:cs typeface="Arial"/>
                <a:sym typeface="Arial"/>
              </a:rPr>
              <a:t>Protocol Premises</a:t>
            </a:r>
            <a:endParaRPr>
              <a:latin typeface="Arial"/>
              <a:ea typeface="Arial"/>
              <a:cs typeface="Arial"/>
              <a:sym typeface="Arial"/>
            </a:endParaRPr>
          </a:p>
        </p:txBody>
      </p:sp>
      <p:sp>
        <p:nvSpPr>
          <p:cNvPr id="1711" name="Google Shape;1711;g3d422ecfddc_0_494"/>
          <p:cNvSpPr txBox="1"/>
          <p:nvPr>
            <p:ph idx="1" type="body"/>
          </p:nvPr>
        </p:nvSpPr>
        <p:spPr>
          <a:xfrm>
            <a:off x="526796" y="2223146"/>
            <a:ext cx="5624400" cy="3374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Char char="•"/>
            </a:pPr>
            <a:r>
              <a:rPr lang="en-US" sz="2400"/>
              <a:t>KESETT should never delay treatment of status epilepticus</a:t>
            </a:r>
            <a:endParaRPr/>
          </a:p>
          <a:p>
            <a:pPr indent="0" lvl="0" marL="0" rtl="0" algn="l">
              <a:lnSpc>
                <a:spcPct val="90000"/>
              </a:lnSpc>
              <a:spcBef>
                <a:spcPts val="1600"/>
              </a:spcBef>
              <a:spcAft>
                <a:spcPts val="1600"/>
              </a:spcAft>
              <a:buClr>
                <a:schemeClr val="dk1"/>
              </a:buClr>
              <a:buSzPts val="1800"/>
              <a:buFont typeface="Arial"/>
              <a:buChar char="•"/>
            </a:pPr>
            <a:r>
              <a:rPr lang="en-US" sz="2400"/>
              <a:t>KESETT is based upon guideline-</a:t>
            </a:r>
            <a:br>
              <a:rPr lang="en-US" sz="2400"/>
            </a:br>
            <a:r>
              <a:rPr lang="en-US" sz="2400"/>
              <a:t>concordant treatment of status</a:t>
            </a:r>
            <a:endParaRPr/>
          </a:p>
        </p:txBody>
      </p:sp>
      <p:pic>
        <p:nvPicPr>
          <p:cNvPr id="1712" name="Google Shape;1712;g3d422ecfddc_0_494"/>
          <p:cNvPicPr preferRelativeResize="0"/>
          <p:nvPr/>
        </p:nvPicPr>
        <p:blipFill rotWithShape="1">
          <a:blip r:embed="rId3">
            <a:alphaModFix/>
          </a:blip>
          <a:srcRect b="0" l="0" r="0" t="0"/>
          <a:stretch/>
        </p:blipFill>
        <p:spPr>
          <a:xfrm>
            <a:off x="5029425" y="1207475"/>
            <a:ext cx="952025" cy="952025"/>
          </a:xfrm>
          <a:prstGeom prst="rect">
            <a:avLst/>
          </a:prstGeom>
          <a:noFill/>
          <a:ln>
            <a:noFill/>
          </a:ln>
        </p:spPr>
      </p:pic>
      <p:pic>
        <p:nvPicPr>
          <p:cNvPr id="1713" name="Google Shape;1713;g3d422ecfddc_0_494"/>
          <p:cNvPicPr preferRelativeResize="0"/>
          <p:nvPr/>
        </p:nvPicPr>
        <p:blipFill rotWithShape="1">
          <a:blip r:embed="rId4">
            <a:alphaModFix/>
          </a:blip>
          <a:srcRect b="0" l="0" r="0" t="0"/>
          <a:stretch/>
        </p:blipFill>
        <p:spPr>
          <a:xfrm>
            <a:off x="6558750" y="152400"/>
            <a:ext cx="5159702" cy="6553198"/>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18" name="Shape 1718"/>
        <p:cNvGrpSpPr/>
        <p:nvPr/>
      </p:nvGrpSpPr>
      <p:grpSpPr>
        <a:xfrm>
          <a:off x="0" y="0"/>
          <a:ext cx="0" cy="0"/>
          <a:chOff x="0" y="0"/>
          <a:chExt cx="0" cy="0"/>
        </a:xfrm>
      </p:grpSpPr>
      <p:pic>
        <p:nvPicPr>
          <p:cNvPr id="1719" name="Google Shape;1719;g3d422ecfddc_0_656" title="Screenshot 2026-04-02 at 9.56.44 AM.png"/>
          <p:cNvPicPr preferRelativeResize="0"/>
          <p:nvPr/>
        </p:nvPicPr>
        <p:blipFill rotWithShape="1">
          <a:blip r:embed="rId3">
            <a:alphaModFix/>
          </a:blip>
          <a:srcRect b="0" l="0" r="0" t="0"/>
          <a:stretch/>
        </p:blipFill>
        <p:spPr>
          <a:xfrm>
            <a:off x="1052449" y="418150"/>
            <a:ext cx="9938849" cy="2882425"/>
          </a:xfrm>
          <a:prstGeom prst="rect">
            <a:avLst/>
          </a:prstGeom>
          <a:noFill/>
          <a:ln>
            <a:noFill/>
          </a:ln>
        </p:spPr>
      </p:pic>
      <p:sp>
        <p:nvSpPr>
          <p:cNvPr id="1720" name="Google Shape;1720;g3d422ecfddc_0_656"/>
          <p:cNvSpPr txBox="1"/>
          <p:nvPr/>
        </p:nvSpPr>
        <p:spPr>
          <a:xfrm>
            <a:off x="1211525" y="3894550"/>
            <a:ext cx="9620700" cy="23397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Clinical team needs to be aware of study and screening</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Study team can assist via EHR alerts, EMS alerts, etc.</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Leverage key teams such as ED pharmacy</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Provider will assess eligibility and enroll; investigator will confirm eligibility later for CRF entry</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25" name="Shape 1725"/>
        <p:cNvGrpSpPr/>
        <p:nvPr/>
      </p:nvGrpSpPr>
      <p:grpSpPr>
        <a:xfrm>
          <a:off x="0" y="0"/>
          <a:ext cx="0" cy="0"/>
          <a:chOff x="0" y="0"/>
          <a:chExt cx="0" cy="0"/>
        </a:xfrm>
      </p:grpSpPr>
      <p:pic>
        <p:nvPicPr>
          <p:cNvPr id="1726" name="Google Shape;1726;g3d422ecfddc_0_594"/>
          <p:cNvPicPr preferRelativeResize="0"/>
          <p:nvPr/>
        </p:nvPicPr>
        <p:blipFill rotWithShape="1">
          <a:blip r:embed="rId3">
            <a:alphaModFix/>
          </a:blip>
          <a:srcRect b="0" l="0" r="0" t="0"/>
          <a:stretch/>
        </p:blipFill>
        <p:spPr>
          <a:xfrm>
            <a:off x="8585575" y="1445497"/>
            <a:ext cx="3454274" cy="4378804"/>
          </a:xfrm>
          <a:prstGeom prst="rect">
            <a:avLst/>
          </a:prstGeom>
          <a:noFill/>
          <a:ln>
            <a:noFill/>
          </a:ln>
        </p:spPr>
      </p:pic>
      <p:pic>
        <p:nvPicPr>
          <p:cNvPr id="1727" name="Google Shape;1727;g3d422ecfddc_0_594" title="Screenshot 2026-04-02 at 10.00.07 AM.png"/>
          <p:cNvPicPr preferRelativeResize="0"/>
          <p:nvPr/>
        </p:nvPicPr>
        <p:blipFill rotWithShape="1">
          <a:blip r:embed="rId4">
            <a:alphaModFix/>
          </a:blip>
          <a:srcRect b="0" l="0" r="0" t="0"/>
          <a:stretch/>
        </p:blipFill>
        <p:spPr>
          <a:xfrm>
            <a:off x="-12" y="3624900"/>
            <a:ext cx="6920288" cy="3233100"/>
          </a:xfrm>
          <a:prstGeom prst="rect">
            <a:avLst/>
          </a:prstGeom>
          <a:noFill/>
          <a:ln>
            <a:noFill/>
          </a:ln>
        </p:spPr>
      </p:pic>
      <p:pic>
        <p:nvPicPr>
          <p:cNvPr id="1728" name="Google Shape;1728;g3d422ecfddc_0_594" title="Screenshot 2026-04-02 at 9.59.56 AM.png"/>
          <p:cNvPicPr preferRelativeResize="0"/>
          <p:nvPr/>
        </p:nvPicPr>
        <p:blipFill rotWithShape="1">
          <a:blip r:embed="rId5">
            <a:alphaModFix/>
          </a:blip>
          <a:srcRect b="0" l="0" r="0" t="0"/>
          <a:stretch/>
        </p:blipFill>
        <p:spPr>
          <a:xfrm>
            <a:off x="0" y="-86950"/>
            <a:ext cx="6920275" cy="3711850"/>
          </a:xfrm>
          <a:prstGeom prst="rect">
            <a:avLst/>
          </a:prstGeom>
          <a:noFill/>
          <a:ln>
            <a:noFill/>
          </a:ln>
        </p:spPr>
      </p:pic>
      <p:sp>
        <p:nvSpPr>
          <p:cNvPr id="1729" name="Google Shape;1729;g3d422ecfddc_0_594"/>
          <p:cNvSpPr/>
          <p:nvPr/>
        </p:nvSpPr>
        <p:spPr>
          <a:xfrm>
            <a:off x="7033975" y="2816000"/>
            <a:ext cx="1437900" cy="1422300"/>
          </a:xfrm>
          <a:prstGeom prst="curvedRightArrow">
            <a:avLst>
              <a:gd fmla="val 25000" name="adj1"/>
              <a:gd fmla="val 50000" name="adj2"/>
              <a:gd fmla="val 2500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34" name="Shape 1734"/>
        <p:cNvGrpSpPr/>
        <p:nvPr/>
      </p:nvGrpSpPr>
      <p:grpSpPr>
        <a:xfrm>
          <a:off x="0" y="0"/>
          <a:ext cx="0" cy="0"/>
          <a:chOff x="0" y="0"/>
          <a:chExt cx="0" cy="0"/>
        </a:xfrm>
      </p:grpSpPr>
      <p:pic>
        <p:nvPicPr>
          <p:cNvPr id="1735" name="Google Shape;1735;g3d422ecfddc_0_540"/>
          <p:cNvPicPr preferRelativeResize="0"/>
          <p:nvPr/>
        </p:nvPicPr>
        <p:blipFill rotWithShape="1">
          <a:blip r:embed="rId3">
            <a:alphaModFix/>
          </a:blip>
          <a:srcRect b="0" l="0" r="0" t="0"/>
          <a:stretch/>
        </p:blipFill>
        <p:spPr>
          <a:xfrm>
            <a:off x="0" y="9150"/>
            <a:ext cx="12191999" cy="1124150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2" presetSubtype="1">
                                  <p:stCondLst>
                                    <p:cond delay="0"/>
                                  </p:stCondLst>
                                  <p:childTnLst>
                                    <p:anim calcmode="lin" valueType="num">
                                      <p:cBhvr additive="base">
                                        <p:cTn dur="1000"/>
                                        <p:tgtEl>
                                          <p:spTgt spid="1735"/>
                                        </p:tgtEl>
                                        <p:attrNameLst>
                                          <p:attrName>ppt_y</p:attrName>
                                        </p:attrNameLst>
                                      </p:cBhvr>
                                      <p:tavLst>
                                        <p:tav fmla="" tm="0">
                                          <p:val>
                                            <p:strVal val="#ppt_y"/>
                                          </p:val>
                                        </p:tav>
                                        <p:tav fmla="" tm="100000">
                                          <p:val>
                                            <p:strVal val="#ppt_y-1"/>
                                          </p:val>
                                        </p:tav>
                                      </p:tavLst>
                                    </p:anim>
                                    <p:set>
                                      <p:cBhvr>
                                        <p:cTn dur="1" fill="hold">
                                          <p:stCondLst>
                                            <p:cond delay="1000"/>
                                          </p:stCondLst>
                                        </p:cTn>
                                        <p:tgtEl>
                                          <p:spTgt spid="1735"/>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40" name="Shape 1740"/>
        <p:cNvGrpSpPr/>
        <p:nvPr/>
      </p:nvGrpSpPr>
      <p:grpSpPr>
        <a:xfrm>
          <a:off x="0" y="0"/>
          <a:ext cx="0" cy="0"/>
          <a:chOff x="0" y="0"/>
          <a:chExt cx="0" cy="0"/>
        </a:xfrm>
      </p:grpSpPr>
      <p:pic>
        <p:nvPicPr>
          <p:cNvPr id="1741" name="Google Shape;1741;g3d422ecfddc_0_663"/>
          <p:cNvPicPr preferRelativeResize="0"/>
          <p:nvPr/>
        </p:nvPicPr>
        <p:blipFill rotWithShape="1">
          <a:blip r:embed="rId3">
            <a:alphaModFix/>
          </a:blip>
          <a:srcRect b="50051" l="0" r="0" t="21848"/>
          <a:stretch/>
        </p:blipFill>
        <p:spPr>
          <a:xfrm>
            <a:off x="78150" y="1284176"/>
            <a:ext cx="6613300" cy="2360249"/>
          </a:xfrm>
          <a:prstGeom prst="rect">
            <a:avLst/>
          </a:prstGeom>
          <a:noFill/>
          <a:ln>
            <a:noFill/>
          </a:ln>
        </p:spPr>
      </p:pic>
      <p:pic>
        <p:nvPicPr>
          <p:cNvPr id="1742" name="Google Shape;1742;g3d422ecfddc_0_663"/>
          <p:cNvPicPr preferRelativeResize="0"/>
          <p:nvPr/>
        </p:nvPicPr>
        <p:blipFill rotWithShape="1">
          <a:blip r:embed="rId4">
            <a:alphaModFix/>
          </a:blip>
          <a:srcRect b="0" l="0" r="0" t="0"/>
          <a:stretch/>
        </p:blipFill>
        <p:spPr>
          <a:xfrm>
            <a:off x="7148100" y="346325"/>
            <a:ext cx="4614850" cy="6001001"/>
          </a:xfrm>
          <a:prstGeom prst="rect">
            <a:avLst/>
          </a:prstGeom>
          <a:noFill/>
          <a:ln>
            <a:noFill/>
          </a:ln>
        </p:spPr>
      </p:pic>
      <p:sp>
        <p:nvSpPr>
          <p:cNvPr id="1743" name="Google Shape;1743;g3d422ecfddc_0_663"/>
          <p:cNvSpPr/>
          <p:nvPr/>
        </p:nvSpPr>
        <p:spPr>
          <a:xfrm>
            <a:off x="5908550" y="3581900"/>
            <a:ext cx="1062900" cy="1156800"/>
          </a:xfrm>
          <a:prstGeom prst="curvedRightArrow">
            <a:avLst>
              <a:gd fmla="val 25000" name="adj1"/>
              <a:gd fmla="val 50000" name="adj2"/>
              <a:gd fmla="val 2500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744" name="Google Shape;1744;g3d422ecfddc_0_663" title="362.jpg"/>
          <p:cNvPicPr preferRelativeResize="0"/>
          <p:nvPr/>
        </p:nvPicPr>
        <p:blipFill rotWithShape="1">
          <a:blip r:embed="rId5">
            <a:alphaModFix/>
          </a:blip>
          <a:srcRect b="0" l="0" r="0" t="0"/>
          <a:stretch/>
        </p:blipFill>
        <p:spPr>
          <a:xfrm>
            <a:off x="668225" y="3796825"/>
            <a:ext cx="2181581" cy="2908775"/>
          </a:xfrm>
          <a:prstGeom prst="rect">
            <a:avLst/>
          </a:prstGeom>
          <a:noFill/>
          <a:ln>
            <a:noFill/>
          </a:ln>
        </p:spPr>
      </p:pic>
      <p:pic>
        <p:nvPicPr>
          <p:cNvPr id="1745" name="Google Shape;1745;g3d422ecfddc_0_663" title="1000024794.jpg"/>
          <p:cNvPicPr preferRelativeResize="0"/>
          <p:nvPr/>
        </p:nvPicPr>
        <p:blipFill rotWithShape="1">
          <a:blip r:embed="rId6">
            <a:alphaModFix/>
          </a:blip>
          <a:srcRect b="0" l="0" r="0" t="0"/>
          <a:stretch/>
        </p:blipFill>
        <p:spPr>
          <a:xfrm>
            <a:off x="3033481" y="4738700"/>
            <a:ext cx="3225779" cy="1814501"/>
          </a:xfrm>
          <a:prstGeom prst="rect">
            <a:avLst/>
          </a:prstGeom>
          <a:noFill/>
          <a:ln>
            <a:noFill/>
          </a:ln>
        </p:spPr>
      </p:pic>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49" name="Shape 1749"/>
        <p:cNvGrpSpPr/>
        <p:nvPr/>
      </p:nvGrpSpPr>
      <p:grpSpPr>
        <a:xfrm>
          <a:off x="0" y="0"/>
          <a:ext cx="0" cy="0"/>
          <a:chOff x="0" y="0"/>
          <a:chExt cx="0" cy="0"/>
        </a:xfrm>
      </p:grpSpPr>
      <p:pic>
        <p:nvPicPr>
          <p:cNvPr id="1750" name="Google Shape;1750;g3d422ecfddc_0_720"/>
          <p:cNvPicPr preferRelativeResize="0"/>
          <p:nvPr/>
        </p:nvPicPr>
        <p:blipFill rotWithShape="1">
          <a:blip r:embed="rId3">
            <a:alphaModFix/>
          </a:blip>
          <a:srcRect b="12989" l="6121" r="0" t="25714"/>
          <a:stretch/>
        </p:blipFill>
        <p:spPr>
          <a:xfrm>
            <a:off x="127000" y="35650"/>
            <a:ext cx="11844997" cy="6680200"/>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54" name="Shape 1754"/>
        <p:cNvGrpSpPr/>
        <p:nvPr/>
      </p:nvGrpSpPr>
      <p:grpSpPr>
        <a:xfrm>
          <a:off x="0" y="0"/>
          <a:ext cx="0" cy="0"/>
          <a:chOff x="0" y="0"/>
          <a:chExt cx="0" cy="0"/>
        </a:xfrm>
      </p:grpSpPr>
      <p:pic>
        <p:nvPicPr>
          <p:cNvPr id="1755" name="Google Shape;1755;g3d422ecfddc_0_700"/>
          <p:cNvPicPr preferRelativeResize="0"/>
          <p:nvPr/>
        </p:nvPicPr>
        <p:blipFill rotWithShape="1">
          <a:blip r:embed="rId3">
            <a:alphaModFix amt="90000"/>
          </a:blip>
          <a:srcRect b="0" l="0" r="299" t="0"/>
          <a:stretch/>
        </p:blipFill>
        <p:spPr>
          <a:xfrm>
            <a:off x="0" y="17824"/>
            <a:ext cx="12192000" cy="6858000"/>
          </a:xfrm>
          <a:prstGeom prst="rect">
            <a:avLst/>
          </a:prstGeom>
          <a:noFill/>
          <a:ln>
            <a:noFill/>
          </a:ln>
        </p:spPr>
      </p:pic>
      <p:sp>
        <p:nvSpPr>
          <p:cNvPr id="1756" name="Google Shape;1756;g3d422ecfddc_0_700"/>
          <p:cNvSpPr txBox="1"/>
          <p:nvPr>
            <p:ph idx="4294967295" type="body"/>
          </p:nvPr>
        </p:nvSpPr>
        <p:spPr>
          <a:xfrm>
            <a:off x="5864267" y="3446824"/>
            <a:ext cx="6203100" cy="32019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0"/>
              </a:spcAft>
              <a:buClr>
                <a:schemeClr val="dk1"/>
              </a:buClr>
              <a:buSzPts val="2800"/>
              <a:buNone/>
            </a:pPr>
            <a:r>
              <a:rPr lang="en-US"/>
              <a:t>Vials contain LEV and KET, or LEV alone </a:t>
            </a:r>
            <a:endParaRPr/>
          </a:p>
          <a:p>
            <a:pPr indent="0" lvl="0" marL="0" rtl="0" algn="l">
              <a:lnSpc>
                <a:spcPct val="90000"/>
              </a:lnSpc>
              <a:spcBef>
                <a:spcPts val="1600"/>
              </a:spcBef>
              <a:spcAft>
                <a:spcPts val="0"/>
              </a:spcAft>
              <a:buClr>
                <a:schemeClr val="dk1"/>
              </a:buClr>
              <a:buSzPts val="2800"/>
              <a:buNone/>
            </a:pPr>
            <a:r>
              <a:rPr lang="en-US"/>
              <a:t>Same concentration in all vials</a:t>
            </a:r>
            <a:endParaRPr/>
          </a:p>
          <a:p>
            <a:pPr indent="0" lvl="0" marL="0" rtl="0" algn="l">
              <a:lnSpc>
                <a:spcPct val="90000"/>
              </a:lnSpc>
              <a:spcBef>
                <a:spcPts val="1600"/>
              </a:spcBef>
              <a:spcAft>
                <a:spcPts val="0"/>
              </a:spcAft>
              <a:buClr>
                <a:schemeClr val="dk1"/>
              </a:buClr>
              <a:buSzPts val="2800"/>
              <a:buNone/>
            </a:pPr>
            <a:r>
              <a:rPr lang="en-US"/>
              <a:t>Purple tier 35mL - Weight     30kg</a:t>
            </a:r>
            <a:endParaRPr/>
          </a:p>
          <a:p>
            <a:pPr indent="0" lvl="0" marL="0" rtl="0" algn="l">
              <a:lnSpc>
                <a:spcPct val="90000"/>
              </a:lnSpc>
              <a:spcBef>
                <a:spcPts val="1600"/>
              </a:spcBef>
              <a:spcAft>
                <a:spcPts val="1600"/>
              </a:spcAft>
              <a:buClr>
                <a:schemeClr val="dk1"/>
              </a:buClr>
              <a:buSzPts val="2800"/>
              <a:buNone/>
            </a:pPr>
            <a:r>
              <a:t/>
            </a:r>
            <a:endParaRPr/>
          </a:p>
        </p:txBody>
      </p:sp>
      <p:sp>
        <p:nvSpPr>
          <p:cNvPr id="1757" name="Google Shape;1757;g3d422ecfddc_0_700"/>
          <p:cNvSpPr txBox="1"/>
          <p:nvPr>
            <p:ph idx="4294967295" type="title"/>
          </p:nvPr>
        </p:nvSpPr>
        <p:spPr>
          <a:xfrm>
            <a:off x="8217100" y="2179767"/>
            <a:ext cx="37431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100000"/>
              <a:buFont typeface="Play"/>
              <a:buNone/>
            </a:pPr>
            <a:r>
              <a:rPr lang="en-US">
                <a:latin typeface="Arial"/>
                <a:ea typeface="Arial"/>
                <a:cs typeface="Arial"/>
                <a:sym typeface="Arial"/>
              </a:rPr>
              <a:t>Vials</a:t>
            </a:r>
            <a:endParaRPr>
              <a:latin typeface="Arial"/>
              <a:ea typeface="Arial"/>
              <a:cs typeface="Arial"/>
              <a:sym typeface="Arial"/>
            </a:endParaRPr>
          </a:p>
        </p:txBody>
      </p:sp>
      <p:sp>
        <p:nvSpPr>
          <p:cNvPr id="1758" name="Google Shape;1758;g3d422ecfddc_0_700"/>
          <p:cNvSpPr/>
          <p:nvPr/>
        </p:nvSpPr>
        <p:spPr>
          <a:xfrm>
            <a:off x="7619975" y="331725"/>
            <a:ext cx="634200" cy="680400"/>
          </a:xfrm>
          <a:prstGeom prst="ellipse">
            <a:avLst/>
          </a:prstGeom>
          <a:no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759" name="Google Shape;1759;g3d422ecfddc_0_700"/>
          <p:cNvCxnSpPr/>
          <p:nvPr/>
        </p:nvCxnSpPr>
        <p:spPr>
          <a:xfrm flipH="1" rot="10800000">
            <a:off x="10141800" y="5146825"/>
            <a:ext cx="231000" cy="173400"/>
          </a:xfrm>
          <a:prstGeom prst="straightConnector1">
            <a:avLst/>
          </a:prstGeom>
          <a:noFill/>
          <a:ln cap="flat" cmpd="sng" w="28575">
            <a:solidFill>
              <a:schemeClr val="dk2"/>
            </a:solidFill>
            <a:prstDash val="solid"/>
            <a:round/>
            <a:headEnd len="sm" w="sm" type="none"/>
            <a:tailEnd len="sm" w="sm" type="none"/>
          </a:ln>
        </p:spPr>
      </p:cxnSp>
      <p:cxnSp>
        <p:nvCxnSpPr>
          <p:cNvPr id="1760" name="Google Shape;1760;g3d422ecfddc_0_700"/>
          <p:cNvCxnSpPr/>
          <p:nvPr/>
        </p:nvCxnSpPr>
        <p:spPr>
          <a:xfrm rot="10800000">
            <a:off x="10148250" y="5320175"/>
            <a:ext cx="256800" cy="109200"/>
          </a:xfrm>
          <a:prstGeom prst="straightConnector1">
            <a:avLst/>
          </a:prstGeom>
          <a:noFill/>
          <a:ln cap="flat" cmpd="sng" w="28575">
            <a:solidFill>
              <a:schemeClr val="dk2"/>
            </a:solidFill>
            <a:prstDash val="solid"/>
            <a:round/>
            <a:headEnd len="sm" w="sm" type="none"/>
            <a:tailEnd len="sm" w="sm" type="none"/>
          </a:ln>
        </p:spPr>
      </p:cxn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65" name="Shape 1765"/>
        <p:cNvGrpSpPr/>
        <p:nvPr/>
      </p:nvGrpSpPr>
      <p:grpSpPr>
        <a:xfrm>
          <a:off x="0" y="0"/>
          <a:ext cx="0" cy="0"/>
          <a:chOff x="0" y="0"/>
          <a:chExt cx="0" cy="0"/>
        </a:xfrm>
      </p:grpSpPr>
      <p:pic>
        <p:nvPicPr>
          <p:cNvPr id="1766" name="Google Shape;1766;g3d422ecfddc_0_709"/>
          <p:cNvPicPr preferRelativeResize="0"/>
          <p:nvPr/>
        </p:nvPicPr>
        <p:blipFill rotWithShape="1">
          <a:blip r:embed="rId3">
            <a:alphaModFix/>
          </a:blip>
          <a:srcRect b="0" l="0" r="0" t="0"/>
          <a:stretch/>
        </p:blipFill>
        <p:spPr>
          <a:xfrm>
            <a:off x="152400" y="152400"/>
            <a:ext cx="11650135" cy="6553201"/>
          </a:xfrm>
          <a:prstGeom prst="rect">
            <a:avLst/>
          </a:prstGeom>
          <a:noFill/>
          <a:ln>
            <a:noFill/>
          </a:ln>
        </p:spPr>
      </p:pic>
      <p:sp>
        <p:nvSpPr>
          <p:cNvPr id="1767" name="Google Shape;1767;g3d422ecfddc_0_709"/>
          <p:cNvSpPr/>
          <p:nvPr/>
        </p:nvSpPr>
        <p:spPr>
          <a:xfrm>
            <a:off x="7060075" y="2617300"/>
            <a:ext cx="532800" cy="500700"/>
          </a:xfrm>
          <a:prstGeom prst="ellipse">
            <a:avLst/>
          </a:prstGeom>
          <a:no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8" name="Google Shape;1768;g3d422ecfddc_0_709"/>
          <p:cNvSpPr/>
          <p:nvPr/>
        </p:nvSpPr>
        <p:spPr>
          <a:xfrm>
            <a:off x="3207975" y="2931900"/>
            <a:ext cx="481500" cy="1174800"/>
          </a:xfrm>
          <a:prstGeom prst="ellipse">
            <a:avLst/>
          </a:prstGeom>
          <a:no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9" name="Google Shape;1769;g3d422ecfddc_0_709"/>
          <p:cNvSpPr txBox="1"/>
          <p:nvPr>
            <p:ph idx="4294967295" type="body"/>
          </p:nvPr>
        </p:nvSpPr>
        <p:spPr>
          <a:xfrm>
            <a:off x="6056874" y="4106700"/>
            <a:ext cx="5124900" cy="2458500"/>
          </a:xfrm>
          <a:prstGeom prst="rect">
            <a:avLst/>
          </a:prstGeom>
          <a:noFill/>
          <a:ln>
            <a:noFill/>
          </a:ln>
        </p:spPr>
        <p:txBody>
          <a:bodyPr anchorCtr="0" anchor="t" bIns="121900" lIns="121900" spcFirstLastPara="1" rIns="121900" wrap="square" tIns="121900">
            <a:normAutofit fontScale="92500" lnSpcReduction="10000"/>
          </a:bodyPr>
          <a:lstStyle/>
          <a:p>
            <a:pPr indent="0" lvl="0" marL="0" rtl="0" algn="l">
              <a:lnSpc>
                <a:spcPct val="90000"/>
              </a:lnSpc>
              <a:spcBef>
                <a:spcPts val="0"/>
              </a:spcBef>
              <a:spcAft>
                <a:spcPts val="0"/>
              </a:spcAft>
              <a:buClr>
                <a:schemeClr val="dk1"/>
              </a:buClr>
              <a:buSzPct val="100000"/>
              <a:buNone/>
            </a:pPr>
            <a:r>
              <a:rPr lang="en-US"/>
              <a:t>Drug ID on the vial</a:t>
            </a:r>
            <a:endParaRPr/>
          </a:p>
          <a:p>
            <a:pPr indent="0" lvl="0" marL="0" rtl="0" algn="l">
              <a:lnSpc>
                <a:spcPct val="90000"/>
              </a:lnSpc>
              <a:spcBef>
                <a:spcPts val="1600"/>
              </a:spcBef>
              <a:spcAft>
                <a:spcPts val="0"/>
              </a:spcAft>
              <a:buClr>
                <a:schemeClr val="dk1"/>
              </a:buClr>
              <a:buSzPct val="100000"/>
              <a:buNone/>
            </a:pPr>
            <a:r>
              <a:rPr lang="en-US"/>
              <a:t>White tier 90mL - Weight    30kg</a:t>
            </a:r>
            <a:endParaRPr/>
          </a:p>
          <a:p>
            <a:pPr indent="0" lvl="0" marL="0" rtl="0" algn="l">
              <a:lnSpc>
                <a:spcPct val="90000"/>
              </a:lnSpc>
              <a:spcBef>
                <a:spcPts val="1600"/>
              </a:spcBef>
              <a:spcAft>
                <a:spcPts val="0"/>
              </a:spcAft>
              <a:buClr>
                <a:schemeClr val="dk1"/>
              </a:buClr>
              <a:buSzPct val="100000"/>
              <a:buNone/>
            </a:pPr>
            <a:r>
              <a:rPr lang="en-US"/>
              <a:t>Use next vials and backup vials</a:t>
            </a:r>
            <a:endParaRPr/>
          </a:p>
          <a:p>
            <a:pPr indent="0" lvl="0" marL="0" rtl="0" algn="l">
              <a:lnSpc>
                <a:spcPct val="90000"/>
              </a:lnSpc>
              <a:spcBef>
                <a:spcPts val="1600"/>
              </a:spcBef>
              <a:spcAft>
                <a:spcPts val="1600"/>
              </a:spcAft>
              <a:buClr>
                <a:schemeClr val="dk1"/>
              </a:buClr>
              <a:buSzPct val="100000"/>
              <a:buNone/>
            </a:pPr>
            <a:r>
              <a:rPr lang="en-US"/>
              <a:t>Storage, replacement and shipping</a:t>
            </a:r>
            <a:endParaRPr/>
          </a:p>
        </p:txBody>
      </p:sp>
      <p:cxnSp>
        <p:nvCxnSpPr>
          <p:cNvPr id="1770" name="Google Shape;1770;g3d422ecfddc_0_709"/>
          <p:cNvCxnSpPr/>
          <p:nvPr/>
        </p:nvCxnSpPr>
        <p:spPr>
          <a:xfrm>
            <a:off x="9891475" y="4874025"/>
            <a:ext cx="179700" cy="109200"/>
          </a:xfrm>
          <a:prstGeom prst="straightConnector1">
            <a:avLst/>
          </a:prstGeom>
          <a:noFill/>
          <a:ln cap="flat" cmpd="sng" w="28575">
            <a:solidFill>
              <a:schemeClr val="dk2"/>
            </a:solidFill>
            <a:prstDash val="solid"/>
            <a:round/>
            <a:headEnd len="sm" w="sm" type="none"/>
            <a:tailEnd len="sm" w="sm" type="none"/>
          </a:ln>
        </p:spPr>
      </p:cxnSp>
      <p:cxnSp>
        <p:nvCxnSpPr>
          <p:cNvPr id="1771" name="Google Shape;1771;g3d422ecfddc_0_709"/>
          <p:cNvCxnSpPr/>
          <p:nvPr/>
        </p:nvCxnSpPr>
        <p:spPr>
          <a:xfrm flipH="1">
            <a:off x="9878700" y="4890075"/>
            <a:ext cx="166800" cy="77100"/>
          </a:xfrm>
          <a:prstGeom prst="straightConnector1">
            <a:avLst/>
          </a:prstGeom>
          <a:noFill/>
          <a:ln cap="flat" cmpd="sng" w="28575">
            <a:solidFill>
              <a:schemeClr val="dk2"/>
            </a:solidFill>
            <a:prstDash val="solid"/>
            <a:round/>
            <a:headEnd len="sm" w="sm" type="none"/>
            <a:tailEnd len="sm" w="sm" type="none"/>
          </a:ln>
        </p:spPr>
      </p:cxnSp>
      <p:cxnSp>
        <p:nvCxnSpPr>
          <p:cNvPr id="1772" name="Google Shape;1772;g3d422ecfddc_0_709"/>
          <p:cNvCxnSpPr/>
          <p:nvPr/>
        </p:nvCxnSpPr>
        <p:spPr>
          <a:xfrm flipH="1" rot="10800000">
            <a:off x="9878575" y="5037850"/>
            <a:ext cx="205500" cy="6300"/>
          </a:xfrm>
          <a:prstGeom prst="straightConnector1">
            <a:avLst/>
          </a:prstGeom>
          <a:noFill/>
          <a:ln cap="flat" cmpd="sng" w="28575">
            <a:solidFill>
              <a:schemeClr val="dk2"/>
            </a:solidFill>
            <a:prstDash val="solid"/>
            <a:round/>
            <a:headEnd len="sm" w="sm" type="none"/>
            <a:tailEnd len="sm" w="sm" type="none"/>
          </a:ln>
        </p:spPr>
      </p:cxn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76" name="Shape 1776"/>
        <p:cNvGrpSpPr/>
        <p:nvPr/>
      </p:nvGrpSpPr>
      <p:grpSpPr>
        <a:xfrm>
          <a:off x="0" y="0"/>
          <a:ext cx="0" cy="0"/>
          <a:chOff x="0" y="0"/>
          <a:chExt cx="0" cy="0"/>
        </a:xfrm>
      </p:grpSpPr>
      <p:pic>
        <p:nvPicPr>
          <p:cNvPr id="1777" name="Google Shape;1777;g3d422ecfddc_0_686"/>
          <p:cNvPicPr preferRelativeResize="0"/>
          <p:nvPr/>
        </p:nvPicPr>
        <p:blipFill rotWithShape="1">
          <a:blip r:embed="rId3">
            <a:alphaModFix/>
          </a:blip>
          <a:srcRect b="21204" l="0" r="0" t="0"/>
          <a:stretch/>
        </p:blipFill>
        <p:spPr>
          <a:xfrm>
            <a:off x="4920401" y="1"/>
            <a:ext cx="3171967" cy="6858001"/>
          </a:xfrm>
          <a:prstGeom prst="rect">
            <a:avLst/>
          </a:prstGeom>
          <a:noFill/>
          <a:ln>
            <a:noFill/>
          </a:ln>
        </p:spPr>
      </p:pic>
      <p:sp>
        <p:nvSpPr>
          <p:cNvPr id="1778" name="Google Shape;1778;g3d422ecfddc_0_686"/>
          <p:cNvSpPr txBox="1"/>
          <p:nvPr/>
        </p:nvSpPr>
        <p:spPr>
          <a:xfrm>
            <a:off x="8537933" y="552667"/>
            <a:ext cx="3351300" cy="96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Reminder Cards with instructions</a:t>
            </a:r>
            <a:endParaRPr b="0" i="0" sz="2800" u="none" cap="none" strike="noStrike">
              <a:solidFill>
                <a:schemeClr val="dk2"/>
              </a:solidFill>
              <a:latin typeface="Arial"/>
              <a:ea typeface="Arial"/>
              <a:cs typeface="Arial"/>
              <a:sym typeface="Arial"/>
            </a:endParaRPr>
          </a:p>
        </p:txBody>
      </p:sp>
      <p:sp>
        <p:nvSpPr>
          <p:cNvPr id="1779" name="Google Shape;1779;g3d422ecfddc_0_686"/>
          <p:cNvSpPr txBox="1"/>
          <p:nvPr/>
        </p:nvSpPr>
        <p:spPr>
          <a:xfrm>
            <a:off x="8698200" y="2947800"/>
            <a:ext cx="3351300" cy="96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Length-based weight-estimation tool</a:t>
            </a:r>
            <a:endParaRPr b="0" i="0" sz="2800" u="none" cap="none" strike="noStrike">
              <a:solidFill>
                <a:schemeClr val="dk2"/>
              </a:solidFill>
              <a:latin typeface="Arial"/>
              <a:ea typeface="Arial"/>
              <a:cs typeface="Arial"/>
              <a:sym typeface="Arial"/>
            </a:endParaRPr>
          </a:p>
        </p:txBody>
      </p:sp>
      <p:sp>
        <p:nvSpPr>
          <p:cNvPr id="1780" name="Google Shape;1780;g3d422ecfddc_0_686"/>
          <p:cNvSpPr txBox="1"/>
          <p:nvPr/>
        </p:nvSpPr>
        <p:spPr>
          <a:xfrm>
            <a:off x="1137200" y="5026533"/>
            <a:ext cx="3351300" cy="96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Study Ceribell with headbands in a basket below</a:t>
            </a:r>
            <a:endParaRPr b="0" i="0" sz="28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2"/>
              </a:solidFill>
              <a:latin typeface="Arial"/>
              <a:ea typeface="Arial"/>
              <a:cs typeface="Arial"/>
              <a:sym typeface="Arial"/>
            </a:endParaRPr>
          </a:p>
        </p:txBody>
      </p:sp>
      <p:sp>
        <p:nvSpPr>
          <p:cNvPr id="1781" name="Google Shape;1781;g3d422ecfddc_0_686"/>
          <p:cNvSpPr txBox="1"/>
          <p:nvPr/>
        </p:nvSpPr>
        <p:spPr>
          <a:xfrm>
            <a:off x="1444433" y="342200"/>
            <a:ext cx="3351300" cy="19215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Retrieved KESETT study drug spiked and inverted on hanger tab</a:t>
            </a:r>
            <a:endParaRPr b="0" i="0" sz="2800" u="none" cap="none" strike="noStrike">
              <a:solidFill>
                <a:schemeClr val="dk2"/>
              </a:solidFill>
              <a:latin typeface="Arial"/>
              <a:ea typeface="Arial"/>
              <a:cs typeface="Arial"/>
              <a:sym typeface="Arial"/>
            </a:endParaRPr>
          </a:p>
        </p:txBody>
      </p:sp>
      <p:sp>
        <p:nvSpPr>
          <p:cNvPr id="1782" name="Google Shape;1782;g3d422ecfddc_0_686"/>
          <p:cNvSpPr txBox="1"/>
          <p:nvPr/>
        </p:nvSpPr>
        <p:spPr>
          <a:xfrm>
            <a:off x="409967" y="3304300"/>
            <a:ext cx="4078500" cy="96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Your institutional pump</a:t>
            </a:r>
            <a:endParaRPr b="0" i="0" sz="2800" u="none" cap="none" strike="noStrike">
              <a:solidFill>
                <a:schemeClr val="dk2"/>
              </a:solidFill>
              <a:latin typeface="Arial"/>
              <a:ea typeface="Arial"/>
              <a:cs typeface="Arial"/>
              <a:sym typeface="Arial"/>
            </a:endParaRPr>
          </a:p>
        </p:txBody>
      </p:sp>
      <p:cxnSp>
        <p:nvCxnSpPr>
          <p:cNvPr id="1783" name="Google Shape;1783;g3d422ecfddc_0_686"/>
          <p:cNvCxnSpPr/>
          <p:nvPr/>
        </p:nvCxnSpPr>
        <p:spPr>
          <a:xfrm flipH="1" rot="10800000">
            <a:off x="4795633" y="1087605"/>
            <a:ext cx="694500" cy="1500"/>
          </a:xfrm>
          <a:prstGeom prst="straightConnector1">
            <a:avLst/>
          </a:prstGeom>
          <a:noFill/>
          <a:ln cap="flat" cmpd="sng" w="38100">
            <a:solidFill>
              <a:schemeClr val="dk2"/>
            </a:solidFill>
            <a:prstDash val="solid"/>
            <a:round/>
            <a:headEnd len="sm" w="sm" type="none"/>
            <a:tailEnd len="med" w="med" type="triangle"/>
          </a:ln>
        </p:spPr>
      </p:cxnSp>
      <p:cxnSp>
        <p:nvCxnSpPr>
          <p:cNvPr id="1784" name="Google Shape;1784;g3d422ecfddc_0_686"/>
          <p:cNvCxnSpPr/>
          <p:nvPr/>
        </p:nvCxnSpPr>
        <p:spPr>
          <a:xfrm flipH="1" rot="10800000">
            <a:off x="4297304" y="3662296"/>
            <a:ext cx="694500" cy="1500"/>
          </a:xfrm>
          <a:prstGeom prst="straightConnector1">
            <a:avLst/>
          </a:prstGeom>
          <a:noFill/>
          <a:ln cap="flat" cmpd="sng" w="38100">
            <a:solidFill>
              <a:schemeClr val="dk2"/>
            </a:solidFill>
            <a:prstDash val="solid"/>
            <a:round/>
            <a:headEnd len="sm" w="sm" type="none"/>
            <a:tailEnd len="med" w="med" type="triangle"/>
          </a:ln>
        </p:spPr>
      </p:cxnSp>
      <p:cxnSp>
        <p:nvCxnSpPr>
          <p:cNvPr id="1785" name="Google Shape;1785;g3d422ecfddc_0_686"/>
          <p:cNvCxnSpPr/>
          <p:nvPr/>
        </p:nvCxnSpPr>
        <p:spPr>
          <a:xfrm rot="10800000">
            <a:off x="7804295" y="1302305"/>
            <a:ext cx="694500" cy="1500"/>
          </a:xfrm>
          <a:prstGeom prst="straightConnector1">
            <a:avLst/>
          </a:prstGeom>
          <a:noFill/>
          <a:ln cap="flat" cmpd="sng" w="38100">
            <a:solidFill>
              <a:schemeClr val="dk2"/>
            </a:solidFill>
            <a:prstDash val="solid"/>
            <a:round/>
            <a:headEnd len="sm" w="sm" type="none"/>
            <a:tailEnd len="med" w="med" type="triangle"/>
          </a:ln>
        </p:spPr>
      </p:cxnSp>
      <p:cxnSp>
        <p:nvCxnSpPr>
          <p:cNvPr id="1786" name="Google Shape;1786;g3d422ecfddc_0_686"/>
          <p:cNvCxnSpPr/>
          <p:nvPr/>
        </p:nvCxnSpPr>
        <p:spPr>
          <a:xfrm flipH="1">
            <a:off x="7397733" y="3939233"/>
            <a:ext cx="1193700" cy="578400"/>
          </a:xfrm>
          <a:prstGeom prst="straightConnector1">
            <a:avLst/>
          </a:prstGeom>
          <a:noFill/>
          <a:ln cap="flat" cmpd="sng" w="38100">
            <a:solidFill>
              <a:schemeClr val="dk2"/>
            </a:solidFill>
            <a:prstDash val="solid"/>
            <a:round/>
            <a:headEnd len="sm" w="sm" type="none"/>
            <a:tailEnd len="med" w="med" type="triangle"/>
          </a:ln>
        </p:spPr>
      </p:cxnSp>
      <p:cxnSp>
        <p:nvCxnSpPr>
          <p:cNvPr id="1787" name="Google Shape;1787;g3d422ecfddc_0_686"/>
          <p:cNvCxnSpPr/>
          <p:nvPr/>
        </p:nvCxnSpPr>
        <p:spPr>
          <a:xfrm flipH="1" rot="10800000">
            <a:off x="4488400" y="5507639"/>
            <a:ext cx="1126500" cy="900"/>
          </a:xfrm>
          <a:prstGeom prst="straightConnector1">
            <a:avLst/>
          </a:prstGeom>
          <a:noFill/>
          <a:ln cap="flat" cmpd="sng" w="38100">
            <a:solidFill>
              <a:schemeClr val="dk2"/>
            </a:solidFill>
            <a:prstDash val="solid"/>
            <a:round/>
            <a:headEnd len="sm" w="sm" type="none"/>
            <a:tailEnd len="med" w="med" type="triangle"/>
          </a:ln>
        </p:spPr>
      </p:cxn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91" name="Shape 1791"/>
        <p:cNvGrpSpPr/>
        <p:nvPr/>
      </p:nvGrpSpPr>
      <p:grpSpPr>
        <a:xfrm>
          <a:off x="0" y="0"/>
          <a:ext cx="0" cy="0"/>
          <a:chOff x="0" y="0"/>
          <a:chExt cx="0" cy="0"/>
        </a:xfrm>
      </p:grpSpPr>
      <p:sp>
        <p:nvSpPr>
          <p:cNvPr id="1792" name="Google Shape;1792;g3d422ecfddc_0_730"/>
          <p:cNvSpPr txBox="1"/>
          <p:nvPr>
            <p:ph type="title"/>
          </p:nvPr>
        </p:nvSpPr>
        <p:spPr>
          <a:xfrm>
            <a:off x="338025" y="1987575"/>
            <a:ext cx="5773800" cy="1325700"/>
          </a:xfrm>
          <a:prstGeom prst="rect">
            <a:avLst/>
          </a:prstGeom>
          <a:noFill/>
          <a:ln>
            <a:noFill/>
          </a:ln>
        </p:spPr>
        <p:txBody>
          <a:bodyPr anchorCtr="0" anchor="ctr" bIns="60925" lIns="121900" spcFirstLastPara="1" rIns="121900" wrap="square" tIns="60925">
            <a:normAutofit fontScale="90000"/>
          </a:bodyPr>
          <a:lstStyle/>
          <a:p>
            <a:pPr indent="0" lvl="0" marL="0" rtl="0" algn="l">
              <a:lnSpc>
                <a:spcPct val="90000"/>
              </a:lnSpc>
              <a:spcBef>
                <a:spcPts val="0"/>
              </a:spcBef>
              <a:spcAft>
                <a:spcPts val="0"/>
              </a:spcAft>
              <a:buClr>
                <a:schemeClr val="dk1"/>
              </a:buClr>
              <a:buSzPct val="150000"/>
              <a:buFont typeface="Play"/>
              <a:buNone/>
            </a:pPr>
            <a:r>
              <a:rPr b="1" lang="en-US">
                <a:solidFill>
                  <a:srgbClr val="7030A0"/>
                </a:solidFill>
                <a:latin typeface="Arial"/>
                <a:ea typeface="Arial"/>
                <a:cs typeface="Arial"/>
                <a:sym typeface="Arial"/>
              </a:rPr>
              <a:t>Cavalry to the rescue!</a:t>
            </a:r>
            <a:endParaRPr b="1">
              <a:solidFill>
                <a:srgbClr val="7030A0"/>
              </a:solidFill>
              <a:latin typeface="Arial"/>
              <a:ea typeface="Arial"/>
              <a:cs typeface="Arial"/>
              <a:sym typeface="Arial"/>
            </a:endParaRPr>
          </a:p>
        </p:txBody>
      </p:sp>
      <p:sp>
        <p:nvSpPr>
          <p:cNvPr id="1793" name="Google Shape;1793;g3d422ecfddc_0_730"/>
          <p:cNvSpPr txBox="1"/>
          <p:nvPr>
            <p:ph idx="1" type="body"/>
          </p:nvPr>
        </p:nvSpPr>
        <p:spPr>
          <a:xfrm>
            <a:off x="416175" y="3081725"/>
            <a:ext cx="5617500" cy="3110700"/>
          </a:xfrm>
          <a:prstGeom prst="rect">
            <a:avLst/>
          </a:prstGeom>
          <a:noFill/>
          <a:ln>
            <a:noFill/>
          </a:ln>
        </p:spPr>
        <p:txBody>
          <a:bodyPr anchorCtr="0" anchor="t" bIns="60925" lIns="121900" spcFirstLastPara="1" rIns="121900" wrap="square" tIns="60925">
            <a:normAutofit/>
          </a:bodyPr>
          <a:lstStyle/>
          <a:p>
            <a:pPr indent="0" lvl="0" marL="0" rtl="0" algn="l">
              <a:lnSpc>
                <a:spcPct val="90000"/>
              </a:lnSpc>
              <a:spcBef>
                <a:spcPts val="0"/>
              </a:spcBef>
              <a:spcAft>
                <a:spcPts val="1600"/>
              </a:spcAft>
              <a:buClr>
                <a:schemeClr val="dk1"/>
              </a:buClr>
              <a:buSzPts val="3200"/>
              <a:buNone/>
            </a:pPr>
            <a:r>
              <a:rPr lang="en-US" sz="2933"/>
              <a:t>Study team needs to arrive as soon as possible</a:t>
            </a:r>
            <a:endParaRPr sz="2933"/>
          </a:p>
        </p:txBody>
      </p:sp>
      <p:pic>
        <p:nvPicPr>
          <p:cNvPr descr="http://tomohalloran.com/wp-content/uploads/2014/05/calvary.gif" id="1794" name="Google Shape;1794;g3d422ecfddc_0_730"/>
          <p:cNvPicPr preferRelativeResize="0"/>
          <p:nvPr/>
        </p:nvPicPr>
        <p:blipFill rotWithShape="1">
          <a:blip r:embed="rId3">
            <a:alphaModFix/>
          </a:blip>
          <a:srcRect b="0" l="0" r="0" t="0"/>
          <a:stretch/>
        </p:blipFill>
        <p:spPr>
          <a:xfrm>
            <a:off x="838200" y="4160250"/>
            <a:ext cx="3432375" cy="2416400"/>
          </a:xfrm>
          <a:prstGeom prst="rect">
            <a:avLst/>
          </a:prstGeom>
          <a:noFill/>
          <a:ln>
            <a:noFill/>
          </a:ln>
        </p:spPr>
      </p:pic>
      <p:sp>
        <p:nvSpPr>
          <p:cNvPr id="1795" name="Google Shape;1795;g3d422ecfddc_0_730"/>
          <p:cNvSpPr txBox="1"/>
          <p:nvPr/>
        </p:nvSpPr>
        <p:spPr>
          <a:xfrm>
            <a:off x="6393100" y="2940975"/>
            <a:ext cx="5617500" cy="3557700"/>
          </a:xfrm>
          <a:prstGeom prst="rect">
            <a:avLst/>
          </a:prstGeom>
          <a:solidFill>
            <a:schemeClr val="lt1"/>
          </a:solid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1. Start or confirm EEG</a:t>
            </a:r>
            <a:endParaRPr b="0" i="0" sz="21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2. Retrieve vial ID number</a:t>
            </a:r>
            <a:endParaRPr b="0" i="0" sz="21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3. Record treatment outcomes at 15- and 60-min; ensure source docs are consistent </a:t>
            </a:r>
            <a:endParaRPr b="0" i="0" sz="7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4. Identify LAR for informed consent approach; collect medical hx, home meds, race, ethnicity as needed</a:t>
            </a:r>
            <a:endParaRPr b="0" i="0" sz="7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5. Complete enrollment CRFs in WebDCU within 8 hours </a:t>
            </a:r>
            <a:endParaRPr b="0" i="0" sz="2100" u="none" cap="none" strike="noStrike">
              <a:solidFill>
                <a:schemeClr val="dk1"/>
              </a:solidFill>
              <a:latin typeface="Arial"/>
              <a:ea typeface="Arial"/>
              <a:cs typeface="Arial"/>
              <a:sym typeface="Arial"/>
            </a:endParaRPr>
          </a:p>
        </p:txBody>
      </p:sp>
      <p:pic>
        <p:nvPicPr>
          <p:cNvPr id="1796" name="Google Shape;1796;g3d422ecfddc_0_730"/>
          <p:cNvPicPr preferRelativeResize="0"/>
          <p:nvPr/>
        </p:nvPicPr>
        <p:blipFill rotWithShape="1">
          <a:blip r:embed="rId4">
            <a:alphaModFix/>
          </a:blip>
          <a:srcRect b="38601" l="0" r="0" t="49234"/>
          <a:stretch/>
        </p:blipFill>
        <p:spPr>
          <a:xfrm>
            <a:off x="338023" y="262850"/>
            <a:ext cx="10271326" cy="1586924"/>
          </a:xfrm>
          <a:prstGeom prst="rect">
            <a:avLst/>
          </a:prstGeom>
          <a:noFill/>
          <a:ln>
            <a:noFill/>
          </a:ln>
        </p:spPr>
      </p:pic>
      <p:sp>
        <p:nvSpPr>
          <p:cNvPr id="1797" name="Google Shape;1797;g3d422ecfddc_0_730"/>
          <p:cNvSpPr/>
          <p:nvPr/>
        </p:nvSpPr>
        <p:spPr>
          <a:xfrm flipH="1" rot="10323457">
            <a:off x="8032762" y="690007"/>
            <a:ext cx="3612755" cy="261985"/>
          </a:xfrm>
          <a:prstGeom prst="leftArrow">
            <a:avLst>
              <a:gd fmla="val 50000" name="adj1"/>
              <a:gd fmla="val 50000" name="adj2"/>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8" name="Google Shape;1798;g3d422ecfddc_0_730"/>
          <p:cNvSpPr txBox="1"/>
          <p:nvPr/>
        </p:nvSpPr>
        <p:spPr>
          <a:xfrm>
            <a:off x="10395650" y="893425"/>
            <a:ext cx="1593300" cy="1703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rPr b="1" i="0" lang="en-US" sz="2700" u="none" cap="none" strike="noStrike">
                <a:solidFill>
                  <a:srgbClr val="CC0000"/>
                </a:solidFill>
                <a:latin typeface="Arial"/>
                <a:ea typeface="Arial"/>
                <a:cs typeface="Arial"/>
                <a:sym typeface="Arial"/>
              </a:rPr>
              <a:t>Write in your pager #!</a:t>
            </a:r>
            <a:endParaRPr b="1" i="0" sz="2700" u="none" cap="none" strike="noStrike">
              <a:solidFill>
                <a:srgbClr val="CC0000"/>
              </a:solidFill>
              <a:latin typeface="Arial"/>
              <a:ea typeface="Arial"/>
              <a:cs typeface="Arial"/>
              <a:sym typeface="Arial"/>
            </a:endParaRPr>
          </a:p>
        </p:txBody>
      </p:sp>
      <p:sp>
        <p:nvSpPr>
          <p:cNvPr id="1799" name="Google Shape;1799;g3d422ecfddc_0_730"/>
          <p:cNvSpPr txBox="1"/>
          <p:nvPr>
            <p:ph type="title"/>
          </p:nvPr>
        </p:nvSpPr>
        <p:spPr>
          <a:xfrm>
            <a:off x="6393100" y="2080650"/>
            <a:ext cx="5127900" cy="1325700"/>
          </a:xfrm>
          <a:prstGeom prst="rect">
            <a:avLst/>
          </a:prstGeom>
          <a:noFill/>
          <a:ln>
            <a:noFill/>
          </a:ln>
        </p:spPr>
        <p:txBody>
          <a:bodyPr anchorCtr="0" anchor="ctr" bIns="60925" lIns="121900" spcFirstLastPara="1" rIns="121900" wrap="square" tIns="60925">
            <a:normAutofit/>
          </a:bodyPr>
          <a:lstStyle/>
          <a:p>
            <a:pPr indent="0" lvl="0" marL="0" rtl="0" algn="l">
              <a:lnSpc>
                <a:spcPct val="90000"/>
              </a:lnSpc>
              <a:spcBef>
                <a:spcPts val="0"/>
              </a:spcBef>
              <a:spcAft>
                <a:spcPts val="0"/>
              </a:spcAft>
              <a:buClr>
                <a:schemeClr val="dk1"/>
              </a:buClr>
              <a:buSzPts val="5940"/>
              <a:buFont typeface="Play"/>
              <a:buNone/>
            </a:pPr>
            <a:r>
              <a:rPr b="1" lang="en-US" sz="2960" u="sng">
                <a:solidFill>
                  <a:srgbClr val="7030A0"/>
                </a:solidFill>
                <a:latin typeface="Arial"/>
                <a:ea typeface="Arial"/>
                <a:cs typeface="Arial"/>
                <a:sym typeface="Arial"/>
              </a:rPr>
              <a:t>Study team actions:</a:t>
            </a:r>
            <a:endParaRPr b="1" sz="2960" u="sng">
              <a:solidFill>
                <a:srgbClr val="7030A0"/>
              </a:solidFill>
              <a:latin typeface="Arial"/>
              <a:ea typeface="Arial"/>
              <a:cs typeface="Arial"/>
              <a:sym typeface="Arial"/>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04" name="Shape 1804"/>
        <p:cNvGrpSpPr/>
        <p:nvPr/>
      </p:nvGrpSpPr>
      <p:grpSpPr>
        <a:xfrm>
          <a:off x="0" y="0"/>
          <a:ext cx="0" cy="0"/>
          <a:chOff x="0" y="0"/>
          <a:chExt cx="0" cy="0"/>
        </a:xfrm>
      </p:grpSpPr>
      <p:pic>
        <p:nvPicPr>
          <p:cNvPr id="1805" name="Google Shape;1805;g3d422ecfddc_0_671"/>
          <p:cNvPicPr preferRelativeResize="0"/>
          <p:nvPr/>
        </p:nvPicPr>
        <p:blipFill rotWithShape="1">
          <a:blip r:embed="rId3">
            <a:alphaModFix/>
          </a:blip>
          <a:srcRect b="28866" l="0" r="0" t="60649"/>
          <a:stretch/>
        </p:blipFill>
        <p:spPr>
          <a:xfrm>
            <a:off x="838200" y="228626"/>
            <a:ext cx="10073924" cy="1341524"/>
          </a:xfrm>
          <a:prstGeom prst="rect">
            <a:avLst/>
          </a:prstGeom>
          <a:noFill/>
          <a:ln>
            <a:noFill/>
          </a:ln>
        </p:spPr>
      </p:pic>
      <p:pic>
        <p:nvPicPr>
          <p:cNvPr id="1806" name="Google Shape;1806;g3d422ecfddc_0_671"/>
          <p:cNvPicPr preferRelativeResize="0"/>
          <p:nvPr/>
        </p:nvPicPr>
        <p:blipFill rotWithShape="1">
          <a:blip r:embed="rId4">
            <a:alphaModFix/>
          </a:blip>
          <a:srcRect b="0" l="0" r="0" t="0"/>
          <a:stretch/>
        </p:blipFill>
        <p:spPr>
          <a:xfrm>
            <a:off x="6337500" y="1654350"/>
            <a:ext cx="3814850" cy="4941849"/>
          </a:xfrm>
          <a:prstGeom prst="rect">
            <a:avLst/>
          </a:prstGeom>
          <a:noFill/>
          <a:ln>
            <a:noFill/>
          </a:ln>
        </p:spPr>
      </p:pic>
      <p:sp>
        <p:nvSpPr>
          <p:cNvPr id="1807" name="Google Shape;1807;g3d422ecfddc_0_671"/>
          <p:cNvSpPr txBox="1"/>
          <p:nvPr>
            <p:ph idx="4294967295" type="body"/>
          </p:nvPr>
        </p:nvSpPr>
        <p:spPr>
          <a:xfrm>
            <a:off x="838200" y="1772525"/>
            <a:ext cx="5586300" cy="4529100"/>
          </a:xfrm>
          <a:prstGeom prst="rect">
            <a:avLst/>
          </a:prstGeom>
          <a:noFill/>
          <a:ln>
            <a:noFill/>
          </a:ln>
        </p:spPr>
        <p:txBody>
          <a:bodyPr anchorCtr="0" anchor="t" bIns="45700" lIns="91425" spcFirstLastPara="1" rIns="91425" wrap="square" tIns="45700">
            <a:normAutofit/>
          </a:bodyPr>
          <a:lstStyle/>
          <a:p>
            <a:pPr indent="-406400" lvl="0" marL="457200" rtl="0" algn="l">
              <a:lnSpc>
                <a:spcPct val="115000"/>
              </a:lnSpc>
              <a:spcBef>
                <a:spcPts val="0"/>
              </a:spcBef>
              <a:spcAft>
                <a:spcPts val="0"/>
              </a:spcAft>
              <a:buSzPts val="2800"/>
              <a:buChar char="●"/>
            </a:pPr>
            <a:r>
              <a:rPr lang="en-US"/>
              <a:t>Ideally within 5-15 minutes of study drug start</a:t>
            </a:r>
            <a:endParaRPr/>
          </a:p>
          <a:p>
            <a:pPr indent="-342900" lvl="1" marL="914400" rtl="0" algn="l">
              <a:lnSpc>
                <a:spcPct val="115000"/>
              </a:lnSpc>
              <a:spcBef>
                <a:spcPts val="0"/>
              </a:spcBef>
              <a:spcAft>
                <a:spcPts val="0"/>
              </a:spcAft>
              <a:buSzPts val="1800"/>
              <a:buChar char="○"/>
            </a:pPr>
            <a:r>
              <a:rPr lang="en-US"/>
              <a:t>Do not delay treatment</a:t>
            </a:r>
            <a:endParaRPr/>
          </a:p>
          <a:p>
            <a:pPr indent="-406400" lvl="0" marL="457200" rtl="0" algn="l">
              <a:lnSpc>
                <a:spcPct val="115000"/>
              </a:lnSpc>
              <a:spcBef>
                <a:spcPts val="0"/>
              </a:spcBef>
              <a:spcAft>
                <a:spcPts val="0"/>
              </a:spcAft>
              <a:buSzPts val="2800"/>
              <a:buChar char="●"/>
            </a:pPr>
            <a:r>
              <a:rPr lang="en-US"/>
              <a:t>First hour is most important EEG data collection</a:t>
            </a:r>
            <a:endParaRPr/>
          </a:p>
          <a:p>
            <a:pPr indent="-406400" lvl="0" marL="457200" rtl="0" algn="l">
              <a:lnSpc>
                <a:spcPct val="115000"/>
              </a:lnSpc>
              <a:spcBef>
                <a:spcPts val="0"/>
              </a:spcBef>
              <a:spcAft>
                <a:spcPts val="0"/>
              </a:spcAft>
              <a:buSzPts val="2800"/>
              <a:buChar char="●"/>
            </a:pPr>
            <a:r>
              <a:rPr lang="en-US"/>
              <a:t>Protocol cards include instructions</a:t>
            </a:r>
            <a:endParaRPr/>
          </a:p>
          <a:p>
            <a:pPr indent="0" lvl="0" marL="0" rtl="0" algn="l">
              <a:lnSpc>
                <a:spcPct val="115000"/>
              </a:lnSpc>
              <a:spcBef>
                <a:spcPts val="1000"/>
              </a:spcBef>
              <a:spcAft>
                <a:spcPts val="0"/>
              </a:spcAft>
              <a:buSzPts val="1800"/>
              <a:buNone/>
            </a:pPr>
            <a:r>
              <a:t/>
            </a:r>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12" name="Shape 1812"/>
        <p:cNvGrpSpPr/>
        <p:nvPr/>
      </p:nvGrpSpPr>
      <p:grpSpPr>
        <a:xfrm>
          <a:off x="0" y="0"/>
          <a:ext cx="0" cy="0"/>
          <a:chOff x="0" y="0"/>
          <a:chExt cx="0" cy="0"/>
        </a:xfrm>
      </p:grpSpPr>
      <p:pic>
        <p:nvPicPr>
          <p:cNvPr id="1813" name="Google Shape;1813;g3d44d63b734_0_7"/>
          <p:cNvPicPr preferRelativeResize="0"/>
          <p:nvPr/>
        </p:nvPicPr>
        <p:blipFill rotWithShape="1">
          <a:blip r:embed="rId3">
            <a:alphaModFix/>
          </a:blip>
          <a:srcRect b="0" l="0" r="0" t="0"/>
          <a:stretch/>
        </p:blipFill>
        <p:spPr>
          <a:xfrm>
            <a:off x="3063750" y="-672925"/>
            <a:ext cx="6526150" cy="8454151"/>
          </a:xfrm>
          <a:prstGeom prst="rect">
            <a:avLst/>
          </a:prstGeom>
          <a:noFill/>
          <a:ln>
            <a:noFill/>
          </a:ln>
        </p:spPr>
      </p:pic>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17" name="Shape 1817"/>
        <p:cNvGrpSpPr/>
        <p:nvPr/>
      </p:nvGrpSpPr>
      <p:grpSpPr>
        <a:xfrm>
          <a:off x="0" y="0"/>
          <a:ext cx="0" cy="0"/>
          <a:chOff x="0" y="0"/>
          <a:chExt cx="0" cy="0"/>
        </a:xfrm>
      </p:grpSpPr>
      <p:sp>
        <p:nvSpPr>
          <p:cNvPr id="1818" name="Google Shape;1818;g3d422ecfddc_0_769"/>
          <p:cNvSpPr txBox="1"/>
          <p:nvPr>
            <p:ph type="title"/>
          </p:nvPr>
        </p:nvSpPr>
        <p:spPr>
          <a:xfrm>
            <a:off x="838200" y="213625"/>
            <a:ext cx="10515600" cy="1169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Procedures</a:t>
            </a:r>
            <a:endParaRPr b="1">
              <a:solidFill>
                <a:srgbClr val="743192"/>
              </a:solidFill>
            </a:endParaRPr>
          </a:p>
        </p:txBody>
      </p:sp>
      <p:sp>
        <p:nvSpPr>
          <p:cNvPr id="1819" name="Google Shape;1819;g3d422ecfddc_0_769"/>
          <p:cNvSpPr txBox="1"/>
          <p:nvPr>
            <p:ph idx="1" type="body"/>
          </p:nvPr>
        </p:nvSpPr>
        <p:spPr>
          <a:xfrm>
            <a:off x="838200" y="1383325"/>
            <a:ext cx="10515600" cy="45864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1000"/>
              </a:spcBef>
              <a:spcAft>
                <a:spcPts val="0"/>
              </a:spcAft>
              <a:buSzPts val="1800"/>
              <a:buChar char="●"/>
            </a:pPr>
            <a:r>
              <a:rPr b="1" lang="en-US"/>
              <a:t>No PHI </a:t>
            </a:r>
            <a:r>
              <a:rPr lang="en-US"/>
              <a:t>should be entered into research device</a:t>
            </a:r>
            <a:endParaRPr/>
          </a:p>
          <a:p>
            <a:pPr indent="-342900" lvl="1" marL="914400" rtl="0" algn="l">
              <a:lnSpc>
                <a:spcPct val="115000"/>
              </a:lnSpc>
              <a:spcBef>
                <a:spcPts val="0"/>
              </a:spcBef>
              <a:spcAft>
                <a:spcPts val="0"/>
              </a:spcAft>
              <a:buSzPts val="1800"/>
              <a:buChar char="○"/>
            </a:pPr>
            <a:r>
              <a:rPr lang="en-US"/>
              <a:t>Study Drug ID = 5 digits from vial label will identify the record</a:t>
            </a:r>
            <a:endParaRPr/>
          </a:p>
          <a:p>
            <a:pPr indent="0" lvl="0" marL="0" rtl="0" algn="l">
              <a:lnSpc>
                <a:spcPct val="115000"/>
              </a:lnSpc>
              <a:spcBef>
                <a:spcPts val="1000"/>
              </a:spcBef>
              <a:spcAft>
                <a:spcPts val="0"/>
              </a:spcAft>
              <a:buSzPts val="1800"/>
              <a:buNone/>
            </a:pPr>
            <a:r>
              <a:t/>
            </a:r>
            <a:endParaRPr/>
          </a:p>
        </p:txBody>
      </p:sp>
      <p:sp>
        <p:nvSpPr>
          <p:cNvPr id="1820" name="Google Shape;1820;g3d422ecfddc_0_769"/>
          <p:cNvSpPr/>
          <p:nvPr/>
        </p:nvSpPr>
        <p:spPr>
          <a:xfrm>
            <a:off x="411325" y="2505475"/>
            <a:ext cx="6525000" cy="42726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821" name="Google Shape;1821;g3d422ecfddc_0_769" title="Screenshot 2025-10-31 at 1.48.26 PM.png"/>
          <p:cNvPicPr preferRelativeResize="0"/>
          <p:nvPr/>
        </p:nvPicPr>
        <p:blipFill rotWithShape="1">
          <a:blip r:embed="rId3">
            <a:alphaModFix/>
          </a:blip>
          <a:srcRect b="0" l="0" r="0" t="0"/>
          <a:stretch/>
        </p:blipFill>
        <p:spPr>
          <a:xfrm>
            <a:off x="644675" y="2688200"/>
            <a:ext cx="6077150" cy="3989675"/>
          </a:xfrm>
          <a:prstGeom prst="rect">
            <a:avLst/>
          </a:prstGeom>
          <a:noFill/>
          <a:ln>
            <a:noFill/>
          </a:ln>
        </p:spPr>
      </p:pic>
      <p:sp>
        <p:nvSpPr>
          <p:cNvPr id="1822" name="Google Shape;1822;g3d422ecfddc_0_769"/>
          <p:cNvSpPr txBox="1"/>
          <p:nvPr>
            <p:ph idx="1" type="body"/>
          </p:nvPr>
        </p:nvSpPr>
        <p:spPr>
          <a:xfrm>
            <a:off x="7347525" y="2886138"/>
            <a:ext cx="4158600" cy="34647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1000"/>
              </a:spcBef>
              <a:spcAft>
                <a:spcPts val="0"/>
              </a:spcAft>
              <a:buSzPts val="1800"/>
              <a:buChar char="●"/>
            </a:pPr>
            <a:r>
              <a:rPr lang="en-US"/>
              <a:t>Stickers on headband boxes &amp; recorder as reminder</a:t>
            </a:r>
            <a:endParaRPr/>
          </a:p>
          <a:p>
            <a:pPr indent="0" lvl="0" marL="0" rtl="0" algn="l">
              <a:lnSpc>
                <a:spcPct val="115000"/>
              </a:lnSpc>
              <a:spcBef>
                <a:spcPts val="1000"/>
              </a:spcBef>
              <a:spcAft>
                <a:spcPts val="0"/>
              </a:spcAft>
              <a:buSzPts val="1800"/>
              <a:buNone/>
            </a:pPr>
            <a:r>
              <a:t/>
            </a:r>
            <a:endParaRPr/>
          </a:p>
        </p:txBody>
      </p:sp>
      <p:pic>
        <p:nvPicPr>
          <p:cNvPr descr="A close-up of a logo&#10;&#10;AI-generated content may be incorrect." id="1823" name="Google Shape;1823;g3d422ecfddc_0_769"/>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27" name="Shape 1827"/>
        <p:cNvGrpSpPr/>
        <p:nvPr/>
      </p:nvGrpSpPr>
      <p:grpSpPr>
        <a:xfrm>
          <a:off x="0" y="0"/>
          <a:ext cx="0" cy="0"/>
          <a:chOff x="0" y="0"/>
          <a:chExt cx="0" cy="0"/>
        </a:xfrm>
      </p:grpSpPr>
      <p:sp>
        <p:nvSpPr>
          <p:cNvPr id="1828" name="Google Shape;1828;g3d422ecfddc_0_778"/>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Procedures (cont.)</a:t>
            </a:r>
            <a:endParaRPr b="1">
              <a:solidFill>
                <a:srgbClr val="743192"/>
              </a:solidFill>
            </a:endParaRPr>
          </a:p>
        </p:txBody>
      </p:sp>
      <p:sp>
        <p:nvSpPr>
          <p:cNvPr id="1829" name="Google Shape;1829;g3d422ecfddc_0_778"/>
          <p:cNvSpPr txBox="1"/>
          <p:nvPr>
            <p:ph idx="1" type="body"/>
          </p:nvPr>
        </p:nvSpPr>
        <p:spPr>
          <a:xfrm>
            <a:off x="838200" y="1951300"/>
            <a:ext cx="10515600" cy="40989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1000"/>
              </a:spcBef>
              <a:spcAft>
                <a:spcPts val="0"/>
              </a:spcAft>
              <a:buSzPts val="1800"/>
              <a:buChar char="●"/>
            </a:pPr>
            <a:r>
              <a:rPr b="1" lang="en-US"/>
              <a:t>Record EEG for </a:t>
            </a:r>
            <a:r>
              <a:rPr b="1" lang="en-US" u="sng"/>
              <a:t>at least</a:t>
            </a:r>
            <a:r>
              <a:rPr b="1" lang="en-US"/>
              <a:t> 1 hour and </a:t>
            </a:r>
            <a:r>
              <a:rPr b="1" lang="en-US" u="sng"/>
              <a:t>up to</a:t>
            </a:r>
            <a:r>
              <a:rPr b="1" lang="en-US"/>
              <a:t> 4 hours</a:t>
            </a:r>
            <a:endParaRPr b="1"/>
          </a:p>
          <a:p>
            <a:pPr indent="-342900" lvl="1" marL="914400" rtl="0" algn="l">
              <a:lnSpc>
                <a:spcPct val="115000"/>
              </a:lnSpc>
              <a:spcBef>
                <a:spcPts val="0"/>
              </a:spcBef>
              <a:spcAft>
                <a:spcPts val="0"/>
              </a:spcAft>
              <a:buSzPts val="1800"/>
              <a:buChar char="○"/>
            </a:pPr>
            <a:r>
              <a:rPr lang="en-US"/>
              <a:t>OK to replace with clinical EEG if indicated, ideally after 1 hour mark</a:t>
            </a:r>
            <a:endParaRPr/>
          </a:p>
          <a:p>
            <a:pPr indent="-342900" lvl="1" marL="914400" rtl="0" algn="l">
              <a:lnSpc>
                <a:spcPct val="115000"/>
              </a:lnSpc>
              <a:spcBef>
                <a:spcPts val="0"/>
              </a:spcBef>
              <a:spcAft>
                <a:spcPts val="0"/>
              </a:spcAft>
              <a:buSzPts val="1800"/>
              <a:buChar char="○"/>
            </a:pPr>
            <a:r>
              <a:rPr lang="en-US"/>
              <a:t>Remove before MRI or CT; can be replaced afterwards</a:t>
            </a:r>
            <a:endParaRPr/>
          </a:p>
          <a:p>
            <a:pPr indent="-342900" lvl="1" marL="914400" rtl="0" algn="l">
              <a:lnSpc>
                <a:spcPct val="115000"/>
              </a:lnSpc>
              <a:spcBef>
                <a:spcPts val="0"/>
              </a:spcBef>
              <a:spcAft>
                <a:spcPts val="0"/>
              </a:spcAft>
              <a:buSzPts val="1800"/>
              <a:buChar char="○"/>
            </a:pPr>
            <a:r>
              <a:rPr lang="en-US"/>
              <a:t>Skin check at 2 hours per manufacturer</a:t>
            </a:r>
            <a:endParaRPr/>
          </a:p>
          <a:p>
            <a:pPr indent="-342900" lvl="1" marL="914400" rtl="0" algn="l">
              <a:lnSpc>
                <a:spcPct val="115000"/>
              </a:lnSpc>
              <a:spcBef>
                <a:spcPts val="0"/>
              </a:spcBef>
              <a:spcAft>
                <a:spcPts val="0"/>
              </a:spcAft>
              <a:buSzPts val="1800"/>
              <a:buChar char="○"/>
            </a:pPr>
            <a:r>
              <a:rPr lang="en-US"/>
              <a:t>Recover &amp; reset device after recording complete</a:t>
            </a:r>
            <a:endParaRPr/>
          </a:p>
          <a:p>
            <a:pPr indent="-342900" lvl="0" marL="457200" rtl="0" algn="l">
              <a:lnSpc>
                <a:spcPct val="115000"/>
              </a:lnSpc>
              <a:spcBef>
                <a:spcPts val="0"/>
              </a:spcBef>
              <a:spcAft>
                <a:spcPts val="0"/>
              </a:spcAft>
              <a:buSzPts val="1800"/>
              <a:buChar char="●"/>
            </a:pPr>
            <a:r>
              <a:rPr b="1" lang="en-US"/>
              <a:t>EEG waveform is viewable at the bedside; not readily available for site review in the portal</a:t>
            </a:r>
            <a:endParaRPr b="1"/>
          </a:p>
          <a:p>
            <a:pPr indent="0" lvl="0" marL="0" rtl="0" algn="l">
              <a:lnSpc>
                <a:spcPct val="115000"/>
              </a:lnSpc>
              <a:spcBef>
                <a:spcPts val="1000"/>
              </a:spcBef>
              <a:spcAft>
                <a:spcPts val="0"/>
              </a:spcAft>
              <a:buSzPts val="1800"/>
              <a:buNone/>
            </a:pPr>
            <a:r>
              <a:t/>
            </a:r>
            <a:endParaRPr/>
          </a:p>
        </p:txBody>
      </p:sp>
      <p:pic>
        <p:nvPicPr>
          <p:cNvPr descr="A close-up of a logo&#10;&#10;AI-generated content may be incorrect." id="1830" name="Google Shape;1830;g3d422ecfddc_0_77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35" name="Shape 1835"/>
        <p:cNvGrpSpPr/>
        <p:nvPr/>
      </p:nvGrpSpPr>
      <p:grpSpPr>
        <a:xfrm>
          <a:off x="0" y="0"/>
          <a:ext cx="0" cy="0"/>
          <a:chOff x="0" y="0"/>
          <a:chExt cx="0" cy="0"/>
        </a:xfrm>
      </p:grpSpPr>
      <p:pic>
        <p:nvPicPr>
          <p:cNvPr id="1836" name="Google Shape;1836;g3d422ecfddc_0_743"/>
          <p:cNvPicPr preferRelativeResize="0"/>
          <p:nvPr/>
        </p:nvPicPr>
        <p:blipFill rotWithShape="1">
          <a:blip r:embed="rId3">
            <a:alphaModFix/>
          </a:blip>
          <a:srcRect b="0" l="0" r="0" t="0"/>
          <a:stretch/>
        </p:blipFill>
        <p:spPr>
          <a:xfrm>
            <a:off x="608225" y="152400"/>
            <a:ext cx="5058719" cy="6553199"/>
          </a:xfrm>
          <a:prstGeom prst="rect">
            <a:avLst/>
          </a:prstGeom>
          <a:noFill/>
          <a:ln>
            <a:noFill/>
          </a:ln>
        </p:spPr>
      </p:pic>
      <p:pic>
        <p:nvPicPr>
          <p:cNvPr id="1837" name="Google Shape;1837;g3d422ecfddc_0_743"/>
          <p:cNvPicPr preferRelativeResize="0"/>
          <p:nvPr/>
        </p:nvPicPr>
        <p:blipFill rotWithShape="1">
          <a:blip r:embed="rId4">
            <a:alphaModFix/>
          </a:blip>
          <a:srcRect b="0" l="0" r="0" t="0"/>
          <a:stretch/>
        </p:blipFill>
        <p:spPr>
          <a:xfrm>
            <a:off x="6487044" y="152400"/>
            <a:ext cx="5022254" cy="6553201"/>
          </a:xfrm>
          <a:prstGeom prst="rect">
            <a:avLst/>
          </a:prstGeom>
          <a:noFill/>
          <a:ln>
            <a:noFill/>
          </a:ln>
        </p:spPr>
      </p:pic>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42" name="Shape 1842"/>
        <p:cNvGrpSpPr/>
        <p:nvPr/>
      </p:nvGrpSpPr>
      <p:grpSpPr>
        <a:xfrm>
          <a:off x="0" y="0"/>
          <a:ext cx="0" cy="0"/>
          <a:chOff x="0" y="0"/>
          <a:chExt cx="0" cy="0"/>
        </a:xfrm>
      </p:grpSpPr>
      <p:pic>
        <p:nvPicPr>
          <p:cNvPr id="1843" name="Google Shape;1843;g3d422ecfddc_0_757"/>
          <p:cNvPicPr preferRelativeResize="0"/>
          <p:nvPr/>
        </p:nvPicPr>
        <p:blipFill rotWithShape="1">
          <a:blip r:embed="rId3">
            <a:alphaModFix/>
          </a:blip>
          <a:srcRect b="0" l="0" r="0" t="0"/>
          <a:stretch/>
        </p:blipFill>
        <p:spPr>
          <a:xfrm>
            <a:off x="608250" y="152400"/>
            <a:ext cx="5159702" cy="6553198"/>
          </a:xfrm>
          <a:prstGeom prst="rect">
            <a:avLst/>
          </a:prstGeom>
          <a:noFill/>
          <a:ln>
            <a:noFill/>
          </a:ln>
        </p:spPr>
      </p:pic>
      <p:pic>
        <p:nvPicPr>
          <p:cNvPr id="1844" name="Google Shape;1844;g3d422ecfddc_0_757"/>
          <p:cNvPicPr preferRelativeResize="0"/>
          <p:nvPr/>
        </p:nvPicPr>
        <p:blipFill rotWithShape="1">
          <a:blip r:embed="rId4">
            <a:alphaModFix/>
          </a:blip>
          <a:srcRect b="0" l="0" r="0" t="0"/>
          <a:stretch/>
        </p:blipFill>
        <p:spPr>
          <a:xfrm>
            <a:off x="6382577" y="152400"/>
            <a:ext cx="5039504" cy="6553201"/>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49" name="Shape 1849"/>
        <p:cNvGrpSpPr/>
        <p:nvPr/>
      </p:nvGrpSpPr>
      <p:grpSpPr>
        <a:xfrm>
          <a:off x="0" y="0"/>
          <a:ext cx="0" cy="0"/>
          <a:chOff x="0" y="0"/>
          <a:chExt cx="0" cy="0"/>
        </a:xfrm>
      </p:grpSpPr>
      <p:pic>
        <p:nvPicPr>
          <p:cNvPr id="1850" name="Google Shape;1850;g3d422ecfddc_0_786"/>
          <p:cNvPicPr preferRelativeResize="0"/>
          <p:nvPr/>
        </p:nvPicPr>
        <p:blipFill rotWithShape="1">
          <a:blip r:embed="rId3">
            <a:alphaModFix/>
          </a:blip>
          <a:srcRect b="8308" l="0" r="0" t="70702"/>
          <a:stretch/>
        </p:blipFill>
        <p:spPr>
          <a:xfrm>
            <a:off x="910837" y="239375"/>
            <a:ext cx="10370325" cy="2764551"/>
          </a:xfrm>
          <a:prstGeom prst="rect">
            <a:avLst/>
          </a:prstGeom>
          <a:noFill/>
          <a:ln>
            <a:noFill/>
          </a:ln>
        </p:spPr>
      </p:pic>
      <p:sp>
        <p:nvSpPr>
          <p:cNvPr id="1851" name="Google Shape;1851;g3d422ecfddc_0_786"/>
          <p:cNvSpPr txBox="1"/>
          <p:nvPr/>
        </p:nvSpPr>
        <p:spPr>
          <a:xfrm>
            <a:off x="1285650" y="3225300"/>
            <a:ext cx="9620700" cy="35709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Have plan for how assessments will be performed and data documented</a:t>
            </a:r>
            <a:endParaRPr b="0" i="0" sz="2800" u="none" cap="none" strike="noStrike">
              <a:solidFill>
                <a:schemeClr val="dk1"/>
              </a:solidFill>
              <a:latin typeface="Arial"/>
              <a:ea typeface="Arial"/>
              <a:cs typeface="Arial"/>
              <a:sym typeface="Arial"/>
            </a:endParaRPr>
          </a:p>
          <a:p>
            <a:pPr indent="-406400" lvl="1" marL="9144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In presence and absence of study team</a:t>
            </a:r>
            <a:endParaRPr b="0" i="0" sz="2800" u="none" cap="none" strike="noStrike">
              <a:solidFill>
                <a:schemeClr val="dk1"/>
              </a:solidFill>
              <a:latin typeface="Arial"/>
              <a:ea typeface="Arial"/>
              <a:cs typeface="Arial"/>
              <a:sym typeface="Arial"/>
            </a:endParaRPr>
          </a:p>
          <a:p>
            <a:pPr indent="-406400" lvl="1" marL="9144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E.g., Worksheet, Smartphrase</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Access the CRF study book in WebDCU to view what data points are required </a:t>
            </a:r>
            <a:endParaRPr b="0" i="0" sz="2800" u="none" cap="none" strike="noStrike">
              <a:solidFill>
                <a:schemeClr val="dk1"/>
              </a:solidFill>
              <a:latin typeface="Arial"/>
              <a:ea typeface="Arial"/>
              <a:cs typeface="Arial"/>
              <a:sym typeface="Arial"/>
            </a:endParaRPr>
          </a:p>
          <a:p>
            <a:pPr indent="-393700" lvl="1" marL="914400" marR="0" rtl="0" algn="l">
              <a:lnSpc>
                <a:spcPct val="100000"/>
              </a:lnSpc>
              <a:spcBef>
                <a:spcPts val="0"/>
              </a:spcBef>
              <a:spcAft>
                <a:spcPts val="0"/>
              </a:spcAft>
              <a:buClr>
                <a:schemeClr val="dk1"/>
              </a:buClr>
              <a:buSzPts val="2600"/>
              <a:buFont typeface="Arial"/>
              <a:buChar char="○"/>
            </a:pPr>
            <a:r>
              <a:rPr b="0" i="1" lang="en-US" sz="2600" u="none" cap="none" strike="noStrike">
                <a:solidFill>
                  <a:schemeClr val="dk1"/>
                </a:solidFill>
                <a:latin typeface="Arial"/>
                <a:ea typeface="Arial"/>
                <a:cs typeface="Arial"/>
                <a:sym typeface="Arial"/>
              </a:rPr>
              <a:t>Project Management &gt; CRF Collection Schedule &gt; All CRFs in Header</a:t>
            </a:r>
            <a:endParaRPr b="0" i="1" sz="2600" u="none" cap="none" strike="noStrike">
              <a:solidFill>
                <a:schemeClr val="dk1"/>
              </a:solidFill>
              <a:latin typeface="Arial"/>
              <a:ea typeface="Arial"/>
              <a:cs typeface="Arial"/>
              <a:sym typeface="Arial"/>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56" name="Shape 1856"/>
        <p:cNvGrpSpPr/>
        <p:nvPr/>
      </p:nvGrpSpPr>
      <p:grpSpPr>
        <a:xfrm>
          <a:off x="0" y="0"/>
          <a:ext cx="0" cy="0"/>
          <a:chOff x="0" y="0"/>
          <a:chExt cx="0" cy="0"/>
        </a:xfrm>
      </p:grpSpPr>
      <p:pic>
        <p:nvPicPr>
          <p:cNvPr id="1857" name="Google Shape;1857;g3d422ecfddc_0_545"/>
          <p:cNvPicPr preferRelativeResize="0"/>
          <p:nvPr/>
        </p:nvPicPr>
        <p:blipFill rotWithShape="1">
          <a:blip r:embed="rId3">
            <a:alphaModFix/>
          </a:blip>
          <a:srcRect b="0" l="0" r="0" t="0"/>
          <a:stretch/>
        </p:blipFill>
        <p:spPr>
          <a:xfrm>
            <a:off x="0" y="-4383499"/>
            <a:ext cx="12191999" cy="1124150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857"/>
                                        </p:tgtEl>
                                        <p:attrNameLst>
                                          <p:attrName>style.visibility</p:attrName>
                                        </p:attrNameLst>
                                      </p:cBhvr>
                                      <p:to>
                                        <p:strVal val="visible"/>
                                      </p:to>
                                    </p:set>
                                    <p:anim calcmode="lin" valueType="num">
                                      <p:cBhvr additive="base">
                                        <p:cTn dur="1000"/>
                                        <p:tgtEl>
                                          <p:spTgt spid="185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61" name="Shape 1861"/>
        <p:cNvGrpSpPr/>
        <p:nvPr/>
      </p:nvGrpSpPr>
      <p:grpSpPr>
        <a:xfrm>
          <a:off x="0" y="0"/>
          <a:ext cx="0" cy="0"/>
          <a:chOff x="0" y="0"/>
          <a:chExt cx="0" cy="0"/>
        </a:xfrm>
      </p:grpSpPr>
      <p:sp>
        <p:nvSpPr>
          <p:cNvPr id="1862" name="Google Shape;1862;g3cc9fd864d5_0_0"/>
          <p:cNvSpPr txBox="1"/>
          <p:nvPr>
            <p:ph type="title"/>
          </p:nvPr>
        </p:nvSpPr>
        <p:spPr>
          <a:xfrm>
            <a:off x="153295" y="129325"/>
            <a:ext cx="883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Released to Enroll: 9 / 69</a:t>
            </a:r>
            <a:endParaRPr>
              <a:solidFill>
                <a:srgbClr val="743192"/>
              </a:solidFill>
              <a:latin typeface="Arial"/>
              <a:ea typeface="Arial"/>
              <a:cs typeface="Arial"/>
              <a:sym typeface="Arial"/>
            </a:endParaRPr>
          </a:p>
        </p:txBody>
      </p:sp>
      <p:pic>
        <p:nvPicPr>
          <p:cNvPr descr="A close-up of a logo&#10;&#10;AI-generated content may be incorrect." id="1863" name="Google Shape;1863;g3cc9fd864d5_0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864" name="Google Shape;1864;g3cc9fd864d5_0_0"/>
          <p:cNvSpPr txBox="1"/>
          <p:nvPr/>
        </p:nvSpPr>
        <p:spPr>
          <a:xfrm>
            <a:off x="370951" y="1172550"/>
            <a:ext cx="6156600" cy="1785600"/>
          </a:xfrm>
          <a:prstGeom prst="rect">
            <a:avLst/>
          </a:prstGeom>
          <a:noFill/>
          <a:ln>
            <a:noFill/>
          </a:ln>
        </p:spPr>
        <p:txBody>
          <a:bodyPr anchorCtr="0" anchor="t" bIns="45700" lIns="91425" spcFirstLastPara="1" rIns="91425" wrap="square" tIns="45700">
            <a:spAutoFit/>
          </a:bodyPr>
          <a:lstStyle/>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Yale New Haven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Temple University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University of Michigan </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UC Davis Medical Center</a:t>
            </a:r>
            <a:endParaRPr b="0" i="0" sz="22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p:txBody>
      </p:sp>
      <p:sp>
        <p:nvSpPr>
          <p:cNvPr id="1865" name="Google Shape;1865;g3cc9fd864d5_0_0"/>
          <p:cNvSpPr txBox="1"/>
          <p:nvPr>
            <p:ph type="title"/>
          </p:nvPr>
        </p:nvSpPr>
        <p:spPr>
          <a:xfrm>
            <a:off x="270825" y="3053850"/>
            <a:ext cx="108201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with Readiness Calls completed: 15 / 69</a:t>
            </a:r>
            <a:endParaRPr>
              <a:solidFill>
                <a:srgbClr val="743192"/>
              </a:solidFill>
              <a:latin typeface="Arial"/>
              <a:ea typeface="Arial"/>
              <a:cs typeface="Arial"/>
              <a:sym typeface="Arial"/>
            </a:endParaRPr>
          </a:p>
        </p:txBody>
      </p:sp>
      <p:sp>
        <p:nvSpPr>
          <p:cNvPr id="1866" name="Google Shape;1866;g3cc9fd864d5_0_0"/>
          <p:cNvSpPr txBox="1"/>
          <p:nvPr/>
        </p:nvSpPr>
        <p:spPr>
          <a:xfrm>
            <a:off x="2223451" y="4003625"/>
            <a:ext cx="6156600" cy="2801400"/>
          </a:xfrm>
          <a:prstGeom prst="rect">
            <a:avLst/>
          </a:prstGeom>
          <a:noFill/>
          <a:ln>
            <a:noFill/>
          </a:ln>
        </p:spPr>
        <p:txBody>
          <a:bodyPr anchorCtr="0" anchor="t" bIns="45700" lIns="91425" spcFirstLastPara="1" rIns="91425" wrap="square" tIns="45700">
            <a:spAutoFit/>
          </a:bodyPr>
          <a:lstStyle/>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Yale New Haven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Temple University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University of Michigan </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UC Davis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UVA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Arthur M. Blank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Reading Hospital</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p:txBody>
      </p:sp>
      <p:pic>
        <p:nvPicPr>
          <p:cNvPr id="1867" name="Google Shape;1867;g3cc9fd864d5_0_0"/>
          <p:cNvPicPr preferRelativeResize="0"/>
          <p:nvPr/>
        </p:nvPicPr>
        <p:blipFill rotWithShape="1">
          <a:blip r:embed="rId4">
            <a:alphaModFix/>
          </a:blip>
          <a:srcRect b="0" l="0" r="0" t="0"/>
          <a:stretch/>
        </p:blipFill>
        <p:spPr>
          <a:xfrm rot="1506930">
            <a:off x="8585043" y="1933574"/>
            <a:ext cx="2074298" cy="968548"/>
          </a:xfrm>
          <a:prstGeom prst="rect">
            <a:avLst/>
          </a:prstGeom>
          <a:noFill/>
          <a:ln>
            <a:noFill/>
          </a:ln>
        </p:spPr>
      </p:pic>
      <p:sp>
        <p:nvSpPr>
          <p:cNvPr id="1868" name="Google Shape;1868;g3cc9fd864d5_0_0"/>
          <p:cNvSpPr txBox="1"/>
          <p:nvPr/>
        </p:nvSpPr>
        <p:spPr>
          <a:xfrm>
            <a:off x="6131701" y="3920300"/>
            <a:ext cx="6156600" cy="2801400"/>
          </a:xfrm>
          <a:prstGeom prst="rect">
            <a:avLst/>
          </a:prstGeom>
          <a:noFill/>
          <a:ln>
            <a:noFill/>
          </a:ln>
        </p:spPr>
        <p:txBody>
          <a:bodyPr anchorCtr="0" anchor="t" bIns="45700" lIns="91425" spcFirstLastPara="1" rIns="91425" wrap="square" tIns="45700">
            <a:spAutoFit/>
          </a:bodyPr>
          <a:lstStyle/>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Harborview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Oregon Health &amp; Sciences University</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Children's National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Nationwide Children's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Banner University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Memorial Hermann Texas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UPMC Children's Hospital of Pittsburgh</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Grady Memorial Hospital</a:t>
            </a:r>
            <a:endParaRPr b="0" i="0" sz="2200" u="none" cap="none" strike="noStrike">
              <a:solidFill>
                <a:schemeClr val="dk1"/>
              </a:solidFill>
              <a:latin typeface="Arial"/>
              <a:ea typeface="Arial"/>
              <a:cs typeface="Arial"/>
              <a:sym typeface="Arial"/>
            </a:endParaRPr>
          </a:p>
        </p:txBody>
      </p:sp>
      <p:sp>
        <p:nvSpPr>
          <p:cNvPr id="1869" name="Google Shape;1869;g3cc9fd864d5_0_0"/>
          <p:cNvSpPr txBox="1"/>
          <p:nvPr/>
        </p:nvSpPr>
        <p:spPr>
          <a:xfrm>
            <a:off x="4219976" y="1172550"/>
            <a:ext cx="6156600" cy="2462700"/>
          </a:xfrm>
          <a:prstGeom prst="rect">
            <a:avLst/>
          </a:prstGeom>
          <a:noFill/>
          <a:ln>
            <a:noFill/>
          </a:ln>
        </p:spPr>
        <p:txBody>
          <a:bodyPr anchorCtr="0" anchor="t" bIns="45700" lIns="91425" spcFirstLastPara="1" rIns="91425" wrap="square" tIns="45700">
            <a:spAutoFit/>
          </a:bodyPr>
          <a:lstStyle/>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Oregon Health &amp; Sciences University </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Arthur M. Blank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Harborview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UVA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Reading Hospital</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73" name="Shape 1873"/>
        <p:cNvGrpSpPr/>
        <p:nvPr/>
      </p:nvGrpSpPr>
      <p:grpSpPr>
        <a:xfrm>
          <a:off x="0" y="0"/>
          <a:ext cx="0" cy="0"/>
          <a:chOff x="0" y="0"/>
          <a:chExt cx="0" cy="0"/>
        </a:xfrm>
      </p:grpSpPr>
      <p:pic>
        <p:nvPicPr>
          <p:cNvPr descr="A close-up of a logo&#10;&#10;AI-generated content may be incorrect." id="1874" name="Google Shape;1874;g3c2f736c8a3_0_42"/>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875" name="Google Shape;1875;g3c2f736c8a3_0_42"/>
          <p:cNvSpPr txBox="1"/>
          <p:nvPr>
            <p:ph type="title"/>
          </p:nvPr>
        </p:nvSpPr>
        <p:spPr>
          <a:xfrm>
            <a:off x="234601" y="3967925"/>
            <a:ext cx="97773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with CIRB Approval: 10 / 68</a:t>
            </a:r>
            <a:endParaRPr>
              <a:solidFill>
                <a:srgbClr val="743192"/>
              </a:solidFill>
              <a:latin typeface="Arial"/>
              <a:ea typeface="Arial"/>
              <a:cs typeface="Arial"/>
              <a:sym typeface="Arial"/>
            </a:endParaRPr>
          </a:p>
        </p:txBody>
      </p:sp>
      <p:sp>
        <p:nvSpPr>
          <p:cNvPr id="1876" name="Google Shape;1876;g3c2f736c8a3_0_42"/>
          <p:cNvSpPr txBox="1"/>
          <p:nvPr/>
        </p:nvSpPr>
        <p:spPr>
          <a:xfrm>
            <a:off x="303325" y="5015525"/>
            <a:ext cx="5421900" cy="1554600"/>
          </a:xfrm>
          <a:prstGeom prst="rect">
            <a:avLst/>
          </a:prstGeom>
          <a:noFill/>
          <a:ln>
            <a:noFill/>
          </a:ln>
        </p:spPr>
        <p:txBody>
          <a:bodyPr anchorCtr="0" anchor="t" bIns="45700" lIns="91425" spcFirstLastPara="1" rIns="91425" wrap="square" tIns="45700">
            <a:spAutoFit/>
          </a:bodyPr>
          <a:lstStyle/>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Banner University Medical Center - Tucson</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Children’s National Medical Center</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Jefferson Einstein Philadelphia Hospital</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Oregon Health &amp; Scinces University Hospital</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Reading Hospital</a:t>
            </a:r>
            <a:endParaRPr b="0" i="0" sz="1900" u="none" cap="none" strike="noStrike">
              <a:solidFill>
                <a:schemeClr val="dk1"/>
              </a:solidFill>
              <a:latin typeface="Arial"/>
              <a:ea typeface="Arial"/>
              <a:cs typeface="Arial"/>
              <a:sym typeface="Arial"/>
            </a:endParaRPr>
          </a:p>
        </p:txBody>
      </p:sp>
      <p:sp>
        <p:nvSpPr>
          <p:cNvPr id="1877" name="Google Shape;1877;g3c2f736c8a3_0_42"/>
          <p:cNvSpPr txBox="1"/>
          <p:nvPr/>
        </p:nvSpPr>
        <p:spPr>
          <a:xfrm>
            <a:off x="9459552" y="4246013"/>
            <a:ext cx="25590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0" i="0" lang="en-US" sz="4400" u="none" cap="none" strike="noStrike">
                <a:solidFill>
                  <a:schemeClr val="dk1"/>
                </a:solidFill>
                <a:latin typeface="Arial"/>
                <a:ea typeface="Arial"/>
                <a:cs typeface="Arial"/>
                <a:sym typeface="Arial"/>
              </a:rPr>
              <a:t>🎉</a:t>
            </a:r>
            <a:endParaRPr b="0" i="0" sz="4400" u="none" cap="none" strike="noStrike">
              <a:solidFill>
                <a:schemeClr val="dk1"/>
              </a:solidFill>
              <a:latin typeface="Arial"/>
              <a:ea typeface="Arial"/>
              <a:cs typeface="Arial"/>
              <a:sym typeface="Arial"/>
            </a:endParaRPr>
          </a:p>
        </p:txBody>
      </p:sp>
      <p:sp>
        <p:nvSpPr>
          <p:cNvPr id="1878" name="Google Shape;1878;g3c2f736c8a3_0_42"/>
          <p:cNvSpPr txBox="1"/>
          <p:nvPr>
            <p:ph type="title"/>
          </p:nvPr>
        </p:nvSpPr>
        <p:spPr>
          <a:xfrm>
            <a:off x="303325" y="129325"/>
            <a:ext cx="10411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Submitted to CIRB: 21 / 68</a:t>
            </a:r>
            <a:endParaRPr>
              <a:solidFill>
                <a:srgbClr val="743192"/>
              </a:solidFill>
              <a:latin typeface="Arial"/>
              <a:ea typeface="Arial"/>
              <a:cs typeface="Arial"/>
              <a:sym typeface="Arial"/>
            </a:endParaRPr>
          </a:p>
        </p:txBody>
      </p:sp>
      <p:sp>
        <p:nvSpPr>
          <p:cNvPr id="1879" name="Google Shape;1879;g3c2f736c8a3_0_42"/>
          <p:cNvSpPr txBox="1"/>
          <p:nvPr/>
        </p:nvSpPr>
        <p:spPr>
          <a:xfrm>
            <a:off x="303325" y="1149000"/>
            <a:ext cx="4932300" cy="3140100"/>
          </a:xfrm>
          <a:prstGeom prst="rect">
            <a:avLst/>
          </a:prstGeom>
          <a:noFill/>
          <a:ln>
            <a:noFill/>
          </a:ln>
        </p:spPr>
        <p:txBody>
          <a:bodyPr anchorCtr="0" anchor="t" bIns="45700" lIns="91425" spcFirstLastPara="1" rIns="91425" wrap="square" tIns="45700">
            <a:spAutoFit/>
          </a:bodyPr>
          <a:lstStyle/>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Arthur M. Blank Hospital</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Banner University Medical Center </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Children's National Medical Center</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Grady Memorial Hospital &amp; Emory University Hospital</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Harborview Medical Center</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Jefferson Einstein Philadelphia Hospital</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Memorial Hermann TMC</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Nationwide Children’s Hospital</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Nemours Children’s Hospital of Delaware</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OHSU Wexner Hospital</a:t>
            </a:r>
            <a:endParaRPr b="0" i="0" sz="2200" u="none" cap="none" strike="noStrike">
              <a:solidFill>
                <a:schemeClr val="dk1"/>
              </a:solidFill>
              <a:latin typeface="Arial"/>
              <a:ea typeface="Arial"/>
              <a:cs typeface="Arial"/>
              <a:sym typeface="Arial"/>
            </a:endParaRPr>
          </a:p>
        </p:txBody>
      </p:sp>
      <p:sp>
        <p:nvSpPr>
          <p:cNvPr id="1880" name="Google Shape;1880;g3c2f736c8a3_0_42"/>
          <p:cNvSpPr txBox="1"/>
          <p:nvPr/>
        </p:nvSpPr>
        <p:spPr>
          <a:xfrm>
            <a:off x="5235625" y="1149000"/>
            <a:ext cx="5987700" cy="3201600"/>
          </a:xfrm>
          <a:prstGeom prst="rect">
            <a:avLst/>
          </a:prstGeom>
          <a:noFill/>
          <a:ln>
            <a:noFill/>
          </a:ln>
        </p:spPr>
        <p:txBody>
          <a:bodyPr anchorCtr="0" anchor="t" bIns="45700" lIns="91425" spcFirstLastPara="1" rIns="91425" wrap="square" tIns="45700">
            <a:spAutoFit/>
          </a:bodyPr>
          <a:lstStyle/>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OSU Wexner Medical Center</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Reading Hospital</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Stanford University</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Temple University Hospital</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UC Davis Medical Center</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Michigan University</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UPMC Presbyterian &amp; Children’s Hospital of Pittsburgh </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UVA Medical Center</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Yale New Haven Hospital</a:t>
            </a:r>
            <a:endParaRPr b="0" i="0" sz="1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p:txBody>
      </p:sp>
      <p:sp>
        <p:nvSpPr>
          <p:cNvPr id="1881" name="Google Shape;1881;g3c2f736c8a3_0_42"/>
          <p:cNvSpPr txBox="1"/>
          <p:nvPr/>
        </p:nvSpPr>
        <p:spPr>
          <a:xfrm>
            <a:off x="5572800" y="5015525"/>
            <a:ext cx="5421900" cy="1554600"/>
          </a:xfrm>
          <a:prstGeom prst="rect">
            <a:avLst/>
          </a:prstGeom>
          <a:noFill/>
          <a:ln>
            <a:noFill/>
          </a:ln>
        </p:spPr>
        <p:txBody>
          <a:bodyPr anchorCtr="0" anchor="t" bIns="45700" lIns="91425" spcFirstLastPara="1" rIns="91425" wrap="square" tIns="45700">
            <a:spAutoFit/>
          </a:bodyPr>
          <a:lstStyle/>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Temple University Hospital</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UC Davis Medical Center</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University of Michigan University Hospital</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UVA Medical Center</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Yale New Haven Hospital</a:t>
            </a:r>
            <a:endParaRPr b="0" i="0" sz="1900" u="none" cap="none" strike="noStrike">
              <a:solidFill>
                <a:schemeClr val="dk1"/>
              </a:solidFill>
              <a:latin typeface="Arial"/>
              <a:ea typeface="Arial"/>
              <a:cs typeface="Arial"/>
              <a:sym typeface="Arial"/>
            </a:endParaRPr>
          </a:p>
        </p:txBody>
      </p:sp>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85" name="Shape 1885"/>
        <p:cNvGrpSpPr/>
        <p:nvPr/>
      </p:nvGrpSpPr>
      <p:grpSpPr>
        <a:xfrm>
          <a:off x="0" y="0"/>
          <a:ext cx="0" cy="0"/>
          <a:chOff x="0" y="0"/>
          <a:chExt cx="0" cy="0"/>
        </a:xfrm>
      </p:grpSpPr>
      <p:sp>
        <p:nvSpPr>
          <p:cNvPr id="1886" name="Google Shape;1886;g3c2f736c8a3_0_27"/>
          <p:cNvSpPr txBox="1"/>
          <p:nvPr>
            <p:ph type="title"/>
          </p:nvPr>
        </p:nvSpPr>
        <p:spPr>
          <a:xfrm>
            <a:off x="429570" y="207325"/>
            <a:ext cx="8835600" cy="1325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b="1" lang="en-US">
                <a:solidFill>
                  <a:srgbClr val="743192"/>
                </a:solidFill>
                <a:latin typeface="Arial"/>
                <a:ea typeface="Arial"/>
                <a:cs typeface="Arial"/>
                <a:sym typeface="Arial"/>
              </a:rPr>
              <a:t>Sites with Local IRB Ceding Acknowledgement in WebDCU: </a:t>
            </a:r>
            <a:endParaRPr b="1">
              <a:solidFill>
                <a:srgbClr val="743192"/>
              </a:solidFill>
              <a:latin typeface="Arial"/>
              <a:ea typeface="Arial"/>
              <a:cs typeface="Arial"/>
              <a:sym typeface="Arial"/>
            </a:endParaRPr>
          </a:p>
          <a:p>
            <a:pPr indent="0" lvl="0" marL="0" rtl="0" algn="l">
              <a:lnSpc>
                <a:spcPct val="90000"/>
              </a:lnSpc>
              <a:spcBef>
                <a:spcPts val="0"/>
              </a:spcBef>
              <a:spcAft>
                <a:spcPts val="0"/>
              </a:spcAft>
              <a:buClr>
                <a:schemeClr val="dk1"/>
              </a:buClr>
              <a:buSzPct val="100000"/>
              <a:buFont typeface="Play"/>
              <a:buNone/>
            </a:pPr>
            <a:r>
              <a:rPr b="1" lang="en-US">
                <a:solidFill>
                  <a:srgbClr val="743192"/>
                </a:solidFill>
                <a:latin typeface="Arial"/>
                <a:ea typeface="Arial"/>
                <a:cs typeface="Arial"/>
                <a:sym typeface="Arial"/>
                <a:extLst>
                  <a:ext uri="http://customooxmlschemas.google.com/">
                    <go:slidesCustomData xmlns:go="http://customooxmlschemas.google.com/" textRoundtripDataId="1"/>
                  </a:ext>
                </a:extLst>
              </a:rPr>
              <a:t>44</a:t>
            </a:r>
            <a:r>
              <a:rPr b="1" lang="en-US">
                <a:solidFill>
                  <a:srgbClr val="743192"/>
                </a:solidFill>
                <a:latin typeface="Arial"/>
                <a:ea typeface="Arial"/>
                <a:cs typeface="Arial"/>
                <a:sym typeface="Arial"/>
              </a:rPr>
              <a:t> / 68</a:t>
            </a:r>
            <a:endParaRPr>
              <a:solidFill>
                <a:srgbClr val="743192"/>
              </a:solidFill>
              <a:latin typeface="Arial"/>
              <a:ea typeface="Arial"/>
              <a:cs typeface="Arial"/>
              <a:sym typeface="Arial"/>
            </a:endParaRPr>
          </a:p>
        </p:txBody>
      </p:sp>
      <p:pic>
        <p:nvPicPr>
          <p:cNvPr descr="A close-up of a logo&#10;&#10;AI-generated content may be incorrect." id="1887" name="Google Shape;1887;g3c2f736c8a3_0_27"/>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888" name="Google Shape;1888;g3c2f736c8a3_0_27"/>
          <p:cNvSpPr txBox="1"/>
          <p:nvPr/>
        </p:nvSpPr>
        <p:spPr>
          <a:xfrm>
            <a:off x="504446" y="1871225"/>
            <a:ext cx="5369100" cy="4802400"/>
          </a:xfrm>
          <a:prstGeom prst="rect">
            <a:avLst/>
          </a:prstGeom>
          <a:noFill/>
          <a:ln>
            <a:noFill/>
          </a:ln>
        </p:spPr>
        <p:txBody>
          <a:bodyPr anchorCtr="0" anchor="t" bIns="45700" lIns="91425" spcFirstLastPara="1" rIns="91425" wrap="square" tIns="45700">
            <a:spAutoFit/>
          </a:bodyPr>
          <a:lstStyle/>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Banner University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Children’s Hospital Los Angeles</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Children's Hospital of Wisconsin</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Children's Medical Center UTSW</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Children's National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Froedtert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Harbor-UCLA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Harborview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IU Health Methodist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Jefferson Einstein Philadelphia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Johns Hopkins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Memorial Hermann Texas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Nationwide Children's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Northwestern Memorial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Oregon Health &amp; Sciences University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OSU Wexner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Reading Hospital</a:t>
            </a:r>
            <a:endParaRPr b="0" i="0" sz="1800" u="none" cap="none" strike="noStrike">
              <a:solidFill>
                <a:schemeClr val="dk1"/>
              </a:solidFill>
              <a:latin typeface="Arial"/>
              <a:ea typeface="Arial"/>
              <a:cs typeface="Arial"/>
              <a:sym typeface="Arial"/>
            </a:endParaRPr>
          </a:p>
        </p:txBody>
      </p:sp>
      <p:sp>
        <p:nvSpPr>
          <p:cNvPr id="1889" name="Google Shape;1889;g3c2f736c8a3_0_27"/>
          <p:cNvSpPr txBox="1"/>
          <p:nvPr/>
        </p:nvSpPr>
        <p:spPr>
          <a:xfrm>
            <a:off x="6121046" y="1594175"/>
            <a:ext cx="5369100" cy="5356500"/>
          </a:xfrm>
          <a:prstGeom prst="rect">
            <a:avLst/>
          </a:prstGeom>
          <a:noFill/>
          <a:ln>
            <a:noFill/>
          </a:ln>
        </p:spPr>
        <p:txBody>
          <a:bodyPr anchorCtr="0" anchor="t" bIns="45700" lIns="91425" spcFirstLastPara="1" rIns="91425" wrap="square" tIns="45700">
            <a:spAutoFit/>
          </a:bodyPr>
          <a:lstStyle/>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Riley Hospital for Children/IU Health</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Ronald Reagan UCLA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Rush University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Stanford University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Temple University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UC Davis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Alabama</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Cincinnati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Illinois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Maryland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Michigan University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Minnesota Masonic Children's</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Minnesota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New Mexico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Utah Healthcare</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UPMC Presbyterian &amp; Children’s of Pittsburgh</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UVA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VCU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Yale New Haven Hospital</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94" name="Shape 1894"/>
        <p:cNvGrpSpPr/>
        <p:nvPr/>
      </p:nvGrpSpPr>
      <p:grpSpPr>
        <a:xfrm>
          <a:off x="0" y="0"/>
          <a:ext cx="0" cy="0"/>
          <a:chOff x="0" y="0"/>
          <a:chExt cx="0" cy="0"/>
        </a:xfrm>
      </p:grpSpPr>
      <p:pic>
        <p:nvPicPr>
          <p:cNvPr id="1895" name="Google Shape;1895;g3db1b23bfce_0_1" title="ppt9F1F.pptx  -  AutoRecovered.png"/>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99" name="Shape 1899"/>
        <p:cNvGrpSpPr/>
        <p:nvPr/>
      </p:nvGrpSpPr>
      <p:grpSpPr>
        <a:xfrm>
          <a:off x="0" y="0"/>
          <a:ext cx="0" cy="0"/>
          <a:chOff x="0" y="0"/>
          <a:chExt cx="0" cy="0"/>
        </a:xfrm>
      </p:grpSpPr>
      <p:pic>
        <p:nvPicPr>
          <p:cNvPr descr="A close-up of a logo&#10;&#10;AI-generated content may be incorrect." id="1900" name="Google Shape;1900;g3db1b23bfce_0_2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901" name="Google Shape;1901;g3db1b23bfce_0_25"/>
          <p:cNvSpPr txBox="1"/>
          <p:nvPr>
            <p:ph type="title"/>
          </p:nvPr>
        </p:nvSpPr>
        <p:spPr>
          <a:xfrm>
            <a:off x="303325" y="129325"/>
            <a:ext cx="10411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with CIRB Approval: 22 / 69</a:t>
            </a:r>
            <a:endParaRPr b="1">
              <a:solidFill>
                <a:srgbClr val="743192"/>
              </a:solidFill>
              <a:latin typeface="Arial"/>
              <a:ea typeface="Arial"/>
              <a:cs typeface="Arial"/>
              <a:sym typeface="Arial"/>
            </a:endParaRPr>
          </a:p>
        </p:txBody>
      </p:sp>
      <p:sp>
        <p:nvSpPr>
          <p:cNvPr id="1902" name="Google Shape;1902;g3db1b23bfce_0_25"/>
          <p:cNvSpPr txBox="1"/>
          <p:nvPr/>
        </p:nvSpPr>
        <p:spPr>
          <a:xfrm>
            <a:off x="267225" y="1480375"/>
            <a:ext cx="6030300" cy="4274400"/>
          </a:xfrm>
          <a:prstGeom prst="rect">
            <a:avLst/>
          </a:prstGeom>
          <a:noFill/>
          <a:ln>
            <a:noFill/>
          </a:ln>
        </p:spPr>
        <p:txBody>
          <a:bodyPr anchorCtr="0" anchor="t" bIns="45700" lIns="91425" spcFirstLastPara="1" rIns="91425" wrap="square" tIns="45700">
            <a:spAutoFit/>
          </a:bodyPr>
          <a:lstStyle/>
          <a:p>
            <a:pPr indent="-368300" lvl="0" marL="457200" marR="0" rtl="0" algn="l">
              <a:lnSpc>
                <a:spcPct val="100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Arthur M. Blank Hospital</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Banner University Medical Center </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Children's National Medical Center</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Emory University Hospital</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Grady Memorial Hospital</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Harborview Medical Center</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IU Health Methodist Hospital</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Jefferson Einstein Philadelphia Hospital</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Memorial Hermann</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Nationwide Children's Hospital</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Nemours Children’s Hospital </a:t>
            </a:r>
            <a:endParaRPr b="0" i="0" sz="2200" u="none" cap="none" strike="noStrike">
              <a:solidFill>
                <a:schemeClr val="dk1"/>
              </a:solidFill>
              <a:latin typeface="Arial"/>
              <a:ea typeface="Arial"/>
              <a:cs typeface="Arial"/>
              <a:sym typeface="Arial"/>
            </a:endParaRPr>
          </a:p>
        </p:txBody>
      </p:sp>
      <p:sp>
        <p:nvSpPr>
          <p:cNvPr id="1903" name="Google Shape;1903;g3db1b23bfce_0_25"/>
          <p:cNvSpPr txBox="1"/>
          <p:nvPr/>
        </p:nvSpPr>
        <p:spPr>
          <a:xfrm>
            <a:off x="5752625" y="1455025"/>
            <a:ext cx="6030300" cy="4325100"/>
          </a:xfrm>
          <a:prstGeom prst="rect">
            <a:avLst/>
          </a:prstGeom>
          <a:noFill/>
          <a:ln>
            <a:noFill/>
          </a:ln>
        </p:spPr>
        <p:txBody>
          <a:bodyPr anchorCtr="0" anchor="t" bIns="45700" lIns="91425" spcFirstLastPara="1" rIns="91425" wrap="square" tIns="45700">
            <a:spAutoFit/>
          </a:bodyPr>
          <a:lstStyle/>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Oregon Health &amp; Sciences University </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OSU Wexner Medical Center</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Reading Hospital</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Riley Hospital for Children/IU Health</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Temple University Hospital</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UC Davis Medical Center</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University of Michigan </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UPMC Children's Hospital of Pittsburgh</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UPMC Presbyterian Hospital</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UVA Medical Center</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Yale New Haven Hospital</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907" name="Shape 1907"/>
        <p:cNvGrpSpPr/>
        <p:nvPr/>
      </p:nvGrpSpPr>
      <p:grpSpPr>
        <a:xfrm>
          <a:off x="0" y="0"/>
          <a:ext cx="0" cy="0"/>
          <a:chOff x="0" y="0"/>
          <a:chExt cx="0" cy="0"/>
        </a:xfrm>
      </p:grpSpPr>
      <p:sp>
        <p:nvSpPr>
          <p:cNvPr id="1908" name="Google Shape;1908;g3db61d23d18_3_2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09" name="Google Shape;1909;g3db61d23d18_3_20"/>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910" name="Google Shape;1910;g3db61d23d18_3_20"/>
          <p:cNvGrpSpPr/>
          <p:nvPr/>
        </p:nvGrpSpPr>
        <p:grpSpPr>
          <a:xfrm>
            <a:off x="1303402" y="3985"/>
            <a:ext cx="9772765" cy="6858000"/>
            <a:chOff x="1303402" y="3985"/>
            <a:chExt cx="9772765" cy="6858000"/>
          </a:xfrm>
        </p:grpSpPr>
        <p:sp>
          <p:nvSpPr>
            <p:cNvPr id="1911" name="Google Shape;1911;g3db61d23d18_3_2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12" name="Google Shape;1912;g3db61d23d18_3_2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13" name="Google Shape;1913;g3db61d23d18_3_2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14" name="Google Shape;1914;g3db61d23d18_3_2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15" name="Google Shape;1915;g3db61d23d18_3_2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16" name="Google Shape;1916;g3db61d23d18_3_2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17" name="Google Shape;1917;g3db61d23d18_3_2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1918" name="Google Shape;1918;g3db61d23d18_3_20"/>
          <p:cNvSpPr txBox="1"/>
          <p:nvPr>
            <p:ph type="ctrTitle"/>
          </p:nvPr>
        </p:nvSpPr>
        <p:spPr>
          <a:xfrm>
            <a:off x="3215400" y="2217701"/>
            <a:ext cx="5760900" cy="1911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900">
                <a:latin typeface="Arial"/>
                <a:ea typeface="Arial"/>
                <a:cs typeface="Arial"/>
                <a:sym typeface="Arial"/>
              </a:rPr>
              <a:t>eConsent</a:t>
            </a:r>
            <a:endParaRPr b="1" sz="49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1919" name="Google Shape;1919;g3db61d23d18_3_20"/>
          <p:cNvSpPr txBox="1"/>
          <p:nvPr>
            <p:ph idx="1" type="subTitle"/>
          </p:nvPr>
        </p:nvSpPr>
        <p:spPr>
          <a:xfrm>
            <a:off x="3215729" y="429020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Vince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1918"/>
                                        </p:tgtEl>
                                        <p:attrNameLst>
                                          <p:attrName>style.visibility</p:attrName>
                                        </p:attrNameLst>
                                      </p:cBhvr>
                                      <p:to>
                                        <p:strVal val="visible"/>
                                      </p:to>
                                    </p:set>
                                    <p:animEffect filter="fade" transition="in">
                                      <p:cBhvr>
                                        <p:cTn dur="1000"/>
                                        <p:tgtEl>
                                          <p:spTgt spid="1918"/>
                                        </p:tgtEl>
                                      </p:cBhvr>
                                    </p:animEffect>
                                  </p:childTnLst>
                                </p:cTn>
                              </p:par>
                              <p:par>
                                <p:cTn fill="hold" nodeType="withEffect" presetClass="entr" presetID="10" presetSubtype="0">
                                  <p:stCondLst>
                                    <p:cond delay="1000"/>
                                  </p:stCondLst>
                                  <p:childTnLst>
                                    <p:set>
                                      <p:cBhvr>
                                        <p:cTn dur="1" fill="hold">
                                          <p:stCondLst>
                                            <p:cond delay="0"/>
                                          </p:stCondLst>
                                        </p:cTn>
                                        <p:tgtEl>
                                          <p:spTgt spid="1919">
                                            <p:txEl>
                                              <p:pRg end="0" st="0"/>
                                            </p:txEl>
                                          </p:spTgt>
                                        </p:tgtEl>
                                        <p:attrNameLst>
                                          <p:attrName>style.visibility</p:attrName>
                                        </p:attrNameLst>
                                      </p:cBhvr>
                                      <p:to>
                                        <p:strVal val="visible"/>
                                      </p:to>
                                    </p:set>
                                    <p:animEffect filter="fade" transition="in">
                                      <p:cBhvr>
                                        <p:cTn dur="1000"/>
                                        <p:tgtEl>
                                          <p:spTgt spid="1919">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24" name="Shape 1924"/>
        <p:cNvGrpSpPr/>
        <p:nvPr/>
      </p:nvGrpSpPr>
      <p:grpSpPr>
        <a:xfrm>
          <a:off x="0" y="0"/>
          <a:ext cx="0" cy="0"/>
          <a:chOff x="0" y="0"/>
          <a:chExt cx="0" cy="0"/>
        </a:xfrm>
      </p:grpSpPr>
      <p:sp>
        <p:nvSpPr>
          <p:cNvPr id="1925" name="Google Shape;1925;g3d422ecfddc_0_650"/>
          <p:cNvSpPr txBox="1"/>
          <p:nvPr>
            <p:ph type="title"/>
          </p:nvPr>
        </p:nvSpPr>
        <p:spPr>
          <a:xfrm>
            <a:off x="796825" y="3816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US">
                <a:solidFill>
                  <a:srgbClr val="7030A0"/>
                </a:solidFill>
                <a:latin typeface="Arial"/>
                <a:ea typeface="Arial"/>
                <a:cs typeface="Arial"/>
                <a:sym typeface="Arial"/>
              </a:rPr>
              <a:t>e-Consent</a:t>
            </a:r>
            <a:endParaRPr>
              <a:solidFill>
                <a:srgbClr val="7030A0"/>
              </a:solidFill>
              <a:latin typeface="Arial"/>
              <a:ea typeface="Arial"/>
              <a:cs typeface="Arial"/>
              <a:sym typeface="Arial"/>
            </a:endParaRPr>
          </a:p>
        </p:txBody>
      </p:sp>
      <p:sp>
        <p:nvSpPr>
          <p:cNvPr id="1926" name="Google Shape;1926;g3d422ecfddc_0_650"/>
          <p:cNvSpPr txBox="1"/>
          <p:nvPr>
            <p:ph idx="1" type="body"/>
          </p:nvPr>
        </p:nvSpPr>
        <p:spPr>
          <a:xfrm>
            <a:off x="838200" y="1586625"/>
            <a:ext cx="10515600" cy="4590300"/>
          </a:xfrm>
          <a:prstGeom prst="rect">
            <a:avLst/>
          </a:prstGeom>
          <a:noFill/>
          <a:ln>
            <a:noFill/>
          </a:ln>
        </p:spPr>
        <p:txBody>
          <a:bodyPr anchorCtr="0" anchor="t" bIns="45700" lIns="91425" spcFirstLastPara="1" rIns="91425" wrap="square" tIns="45700">
            <a:normAutofit fontScale="92500" lnSpcReduction="20000"/>
          </a:bodyPr>
          <a:lstStyle/>
          <a:p>
            <a:pPr indent="-434181" lvl="0" marL="457200" rtl="0" algn="l">
              <a:lnSpc>
                <a:spcPct val="90000"/>
              </a:lnSpc>
              <a:spcBef>
                <a:spcPts val="1000"/>
              </a:spcBef>
              <a:spcAft>
                <a:spcPts val="0"/>
              </a:spcAft>
              <a:buSzPct val="125000"/>
              <a:buChar char="•"/>
            </a:pPr>
            <a:r>
              <a:rPr lang="en-US"/>
              <a:t>RedCap Electronic consent is the prefered way to collect informed consent forms for SIREN</a:t>
            </a:r>
            <a:endParaRPr/>
          </a:p>
          <a:p>
            <a:pPr indent="0" lvl="0" marL="457200" rtl="0" algn="l">
              <a:lnSpc>
                <a:spcPct val="90000"/>
              </a:lnSpc>
              <a:spcBef>
                <a:spcPts val="1000"/>
              </a:spcBef>
              <a:spcAft>
                <a:spcPts val="0"/>
              </a:spcAft>
              <a:buSzPct val="75630"/>
              <a:buNone/>
            </a:pPr>
            <a:r>
              <a:t/>
            </a:r>
            <a:endParaRPr/>
          </a:p>
          <a:p>
            <a:pPr indent="-434181" lvl="0" marL="457200" rtl="0" algn="l">
              <a:lnSpc>
                <a:spcPct val="90000"/>
              </a:lnSpc>
              <a:spcBef>
                <a:spcPts val="1000"/>
              </a:spcBef>
              <a:spcAft>
                <a:spcPts val="0"/>
              </a:spcAft>
              <a:buSzPct val="125000"/>
              <a:buChar char="•"/>
            </a:pPr>
            <a:r>
              <a:rPr b="1" lang="en-US"/>
              <a:t>EFIC enrollments only</a:t>
            </a:r>
            <a:endParaRPr b="1"/>
          </a:p>
          <a:p>
            <a:pPr indent="0" lvl="0" marL="457200" rtl="0" algn="l">
              <a:lnSpc>
                <a:spcPct val="90000"/>
              </a:lnSpc>
              <a:spcBef>
                <a:spcPts val="1000"/>
              </a:spcBef>
              <a:spcAft>
                <a:spcPts val="0"/>
              </a:spcAft>
              <a:buSzPct val="64286"/>
              <a:buNone/>
            </a:pPr>
            <a:r>
              <a:t/>
            </a:r>
            <a:endParaRPr/>
          </a:p>
          <a:p>
            <a:pPr indent="-434181" lvl="0" marL="457200" rtl="0" algn="l">
              <a:lnSpc>
                <a:spcPct val="90000"/>
              </a:lnSpc>
              <a:spcBef>
                <a:spcPts val="1000"/>
              </a:spcBef>
              <a:spcAft>
                <a:spcPts val="0"/>
              </a:spcAft>
              <a:buSzPct val="125000"/>
              <a:buChar char="•"/>
            </a:pPr>
            <a:r>
              <a:rPr lang="en-US"/>
              <a:t>Best for remote verification</a:t>
            </a:r>
            <a:endParaRPr/>
          </a:p>
          <a:p>
            <a:pPr indent="0" lvl="0" marL="457200" rtl="0" algn="l">
              <a:lnSpc>
                <a:spcPct val="90000"/>
              </a:lnSpc>
              <a:spcBef>
                <a:spcPts val="1000"/>
              </a:spcBef>
              <a:spcAft>
                <a:spcPts val="0"/>
              </a:spcAft>
              <a:buSzPct val="64286"/>
              <a:buNone/>
            </a:pPr>
            <a:r>
              <a:t/>
            </a:r>
            <a:endParaRPr/>
          </a:p>
          <a:p>
            <a:pPr indent="-434181" lvl="0" marL="457200" rtl="0" algn="l">
              <a:lnSpc>
                <a:spcPct val="90000"/>
              </a:lnSpc>
              <a:spcBef>
                <a:spcPts val="1000"/>
              </a:spcBef>
              <a:spcAft>
                <a:spcPts val="0"/>
              </a:spcAft>
              <a:buSzPct val="125000"/>
              <a:buChar char="•"/>
            </a:pPr>
            <a:r>
              <a:rPr lang="en-US"/>
              <a:t>Site Specific link</a:t>
            </a:r>
            <a:endParaRPr/>
          </a:p>
          <a:p>
            <a:pPr indent="-334328" lvl="1" marL="914400" rtl="0" algn="l">
              <a:lnSpc>
                <a:spcPct val="90000"/>
              </a:lnSpc>
              <a:spcBef>
                <a:spcPts val="0"/>
              </a:spcBef>
              <a:spcAft>
                <a:spcPts val="0"/>
              </a:spcAft>
              <a:buSzPct val="75000"/>
              <a:buChar char="•"/>
            </a:pPr>
            <a:r>
              <a:rPr lang="en-US"/>
              <a:t>Will include site language</a:t>
            </a:r>
            <a:endParaRPr/>
          </a:p>
          <a:p>
            <a:pPr indent="-334328" lvl="1" marL="914400" rtl="0" algn="l">
              <a:lnSpc>
                <a:spcPct val="90000"/>
              </a:lnSpc>
              <a:spcBef>
                <a:spcPts val="0"/>
              </a:spcBef>
              <a:spcAft>
                <a:spcPts val="0"/>
              </a:spcAft>
              <a:buSzPct val="75000"/>
              <a:buChar char="•"/>
            </a:pPr>
            <a:r>
              <a:rPr lang="en-US"/>
              <a:t>Will include local HIPAA waivers and experimental bill of rights</a:t>
            </a:r>
            <a:endParaRPr/>
          </a:p>
          <a:p>
            <a:pPr indent="-334327" lvl="2" marL="1371600" rtl="0" algn="l">
              <a:lnSpc>
                <a:spcPct val="90000"/>
              </a:lnSpc>
              <a:spcBef>
                <a:spcPts val="0"/>
              </a:spcBef>
              <a:spcAft>
                <a:spcPts val="0"/>
              </a:spcAft>
              <a:buSzPct val="90000"/>
              <a:buChar char="•"/>
            </a:pPr>
            <a:r>
              <a:rPr lang="en-US"/>
              <a:t>Please send these to Vince and double check they are in your build</a:t>
            </a:r>
            <a:endParaRPr/>
          </a:p>
          <a:p>
            <a:pPr indent="-434181" lvl="0" marL="457200" rtl="0" algn="l">
              <a:lnSpc>
                <a:spcPct val="90000"/>
              </a:lnSpc>
              <a:spcBef>
                <a:spcPts val="1000"/>
              </a:spcBef>
              <a:spcAft>
                <a:spcPts val="0"/>
              </a:spcAft>
              <a:buSzPct val="125000"/>
              <a:buChar char="•"/>
            </a:pPr>
            <a:r>
              <a:rPr lang="en-US"/>
              <a:t>Part 11 compliant</a:t>
            </a:r>
            <a:endParaRPr/>
          </a:p>
        </p:txBody>
      </p:sp>
      <p:pic>
        <p:nvPicPr>
          <p:cNvPr descr="A close-up of a logo&#10;&#10;AI-generated content may be incorrect." id="1927" name="Google Shape;1927;g3d422ecfddc_0_65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32" name="Shape 1932"/>
        <p:cNvGrpSpPr/>
        <p:nvPr/>
      </p:nvGrpSpPr>
      <p:grpSpPr>
        <a:xfrm>
          <a:off x="0" y="0"/>
          <a:ext cx="0" cy="0"/>
          <a:chOff x="0" y="0"/>
          <a:chExt cx="0" cy="0"/>
        </a:xfrm>
      </p:grpSpPr>
      <p:pic>
        <p:nvPicPr>
          <p:cNvPr id="1933" name="Google Shape;1933;g3d460df9019_0_1"/>
          <p:cNvPicPr preferRelativeResize="0"/>
          <p:nvPr/>
        </p:nvPicPr>
        <p:blipFill rotWithShape="1">
          <a:blip r:embed="rId3">
            <a:alphaModFix/>
          </a:blip>
          <a:srcRect b="0" l="0" r="0" t="0"/>
          <a:stretch/>
        </p:blipFill>
        <p:spPr>
          <a:xfrm>
            <a:off x="4345457" y="0"/>
            <a:ext cx="7801688" cy="6858001"/>
          </a:xfrm>
          <a:prstGeom prst="rect">
            <a:avLst/>
          </a:prstGeom>
          <a:noFill/>
          <a:ln>
            <a:noFill/>
          </a:ln>
        </p:spPr>
      </p:pic>
      <p:sp>
        <p:nvSpPr>
          <p:cNvPr id="1934" name="Google Shape;1934;g3d460df9019_0_1"/>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Test link to be used by all sites.</a:t>
            </a:r>
            <a:endParaRPr b="0" i="0" sz="2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Site specific builds will have unique links in WebDCU</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39" name="Shape 1939"/>
        <p:cNvGrpSpPr/>
        <p:nvPr/>
      </p:nvGrpSpPr>
      <p:grpSpPr>
        <a:xfrm>
          <a:off x="0" y="0"/>
          <a:ext cx="0" cy="0"/>
          <a:chOff x="0" y="0"/>
          <a:chExt cx="0" cy="0"/>
        </a:xfrm>
      </p:grpSpPr>
      <p:sp>
        <p:nvSpPr>
          <p:cNvPr id="1940" name="Google Shape;1940;g3d460df9019_0_21"/>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In person vs over phone will dictate the attestation pathway</a:t>
            </a:r>
            <a:endParaRPr b="0" i="0" sz="2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Ensure correct relationship is being selected</a:t>
            </a:r>
            <a:endParaRPr b="0" i="0" sz="2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Participation Y/N will require a signature either way</a:t>
            </a:r>
            <a:endParaRPr b="0" i="0" sz="2800" u="none" cap="none" strike="noStrike">
              <a:solidFill>
                <a:schemeClr val="dk1"/>
              </a:solidFill>
              <a:latin typeface="Arial"/>
              <a:ea typeface="Arial"/>
              <a:cs typeface="Arial"/>
              <a:sym typeface="Arial"/>
            </a:endParaRPr>
          </a:p>
        </p:txBody>
      </p:sp>
      <p:pic>
        <p:nvPicPr>
          <p:cNvPr id="1941" name="Google Shape;1941;g3d460df9019_0_21"/>
          <p:cNvPicPr preferRelativeResize="0"/>
          <p:nvPr/>
        </p:nvPicPr>
        <p:blipFill rotWithShape="1">
          <a:blip r:embed="rId3">
            <a:alphaModFix/>
          </a:blip>
          <a:srcRect b="0" l="0" r="0" t="0"/>
          <a:stretch/>
        </p:blipFill>
        <p:spPr>
          <a:xfrm>
            <a:off x="4275625" y="152400"/>
            <a:ext cx="7763974" cy="6449250"/>
          </a:xfrm>
          <a:prstGeom prst="rect">
            <a:avLst/>
          </a:prstGeom>
          <a:noFill/>
          <a:ln>
            <a:noFill/>
          </a:ln>
        </p:spPr>
      </p:pic>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46" name="Shape 1946"/>
        <p:cNvGrpSpPr/>
        <p:nvPr/>
      </p:nvGrpSpPr>
      <p:grpSpPr>
        <a:xfrm>
          <a:off x="0" y="0"/>
          <a:ext cx="0" cy="0"/>
          <a:chOff x="0" y="0"/>
          <a:chExt cx="0" cy="0"/>
        </a:xfrm>
      </p:grpSpPr>
      <p:sp>
        <p:nvSpPr>
          <p:cNvPr id="1947" name="Google Shape;1947;g3d460df9019_0_29"/>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Attestation of consent by the authorized study team member collecting consent</a:t>
            </a:r>
            <a:endParaRPr b="0" i="0" sz="2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If collected on paper or remote this will be sent in a seperate form</a:t>
            </a:r>
            <a:endParaRPr b="0" i="0" sz="2800" u="none" cap="none" strike="noStrike">
              <a:solidFill>
                <a:schemeClr val="dk1"/>
              </a:solidFill>
              <a:latin typeface="Arial"/>
              <a:ea typeface="Arial"/>
              <a:cs typeface="Arial"/>
              <a:sym typeface="Arial"/>
            </a:endParaRPr>
          </a:p>
        </p:txBody>
      </p:sp>
      <p:pic>
        <p:nvPicPr>
          <p:cNvPr id="1948" name="Google Shape;1948;g3d460df9019_0_29"/>
          <p:cNvPicPr preferRelativeResize="0"/>
          <p:nvPr/>
        </p:nvPicPr>
        <p:blipFill rotWithShape="1">
          <a:blip r:embed="rId3">
            <a:alphaModFix/>
          </a:blip>
          <a:srcRect b="0" l="0" r="0" t="0"/>
          <a:stretch/>
        </p:blipFill>
        <p:spPr>
          <a:xfrm>
            <a:off x="4275625" y="152400"/>
            <a:ext cx="7763976" cy="6419526"/>
          </a:xfrm>
          <a:prstGeom prst="rect">
            <a:avLst/>
          </a:prstGeom>
          <a:noFill/>
          <a:ln>
            <a:noFill/>
          </a:ln>
        </p:spPr>
      </p:pic>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53" name="Shape 1953"/>
        <p:cNvGrpSpPr/>
        <p:nvPr/>
      </p:nvGrpSpPr>
      <p:grpSpPr>
        <a:xfrm>
          <a:off x="0" y="0"/>
          <a:ext cx="0" cy="0"/>
          <a:chOff x="0" y="0"/>
          <a:chExt cx="0" cy="0"/>
        </a:xfrm>
      </p:grpSpPr>
      <p:sp>
        <p:nvSpPr>
          <p:cNvPr id="1954" name="Google Shape;1954;g3d460df9019_0_36"/>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Verification that selections are collect and agreement to signature</a:t>
            </a:r>
            <a:endParaRPr b="0" i="0" sz="2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Required for clinical trial eConsent </a:t>
            </a:r>
            <a:endParaRPr b="0" i="0" sz="2800" u="none" cap="none" strike="noStrike">
              <a:solidFill>
                <a:schemeClr val="dk1"/>
              </a:solidFill>
              <a:latin typeface="Arial"/>
              <a:ea typeface="Arial"/>
              <a:cs typeface="Arial"/>
              <a:sym typeface="Arial"/>
            </a:endParaRPr>
          </a:p>
        </p:txBody>
      </p:sp>
      <p:pic>
        <p:nvPicPr>
          <p:cNvPr id="1955" name="Google Shape;1955;g3d460df9019_0_36"/>
          <p:cNvPicPr preferRelativeResize="0"/>
          <p:nvPr/>
        </p:nvPicPr>
        <p:blipFill rotWithShape="1">
          <a:blip r:embed="rId3">
            <a:alphaModFix/>
          </a:blip>
          <a:srcRect b="0" l="0" r="0" t="0"/>
          <a:stretch/>
        </p:blipFill>
        <p:spPr>
          <a:xfrm>
            <a:off x="4275625" y="152400"/>
            <a:ext cx="7275795" cy="6553199"/>
          </a:xfrm>
          <a:prstGeom prst="rect">
            <a:avLst/>
          </a:prstGeom>
          <a:noFill/>
          <a:ln>
            <a:noFill/>
          </a:ln>
        </p:spPr>
      </p:pic>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60" name="Shape 1960"/>
        <p:cNvGrpSpPr/>
        <p:nvPr/>
      </p:nvGrpSpPr>
      <p:grpSpPr>
        <a:xfrm>
          <a:off x="0" y="0"/>
          <a:ext cx="0" cy="0"/>
          <a:chOff x="0" y="0"/>
          <a:chExt cx="0" cy="0"/>
        </a:xfrm>
      </p:grpSpPr>
      <p:sp>
        <p:nvSpPr>
          <p:cNvPr id="1961" name="Google Shape;1961;g3d460df9019_0_44"/>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Copy can be sent to the signers email</a:t>
            </a:r>
            <a:endParaRPr b="0" i="0" sz="2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If this is a remote consent they can also download a copy</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pic>
        <p:nvPicPr>
          <p:cNvPr id="1962" name="Google Shape;1962;g3d460df9019_0_44"/>
          <p:cNvPicPr preferRelativeResize="0"/>
          <p:nvPr/>
        </p:nvPicPr>
        <p:blipFill rotWithShape="1">
          <a:blip r:embed="rId3">
            <a:alphaModFix/>
          </a:blip>
          <a:srcRect b="0" l="0" r="0" t="0"/>
          <a:stretch/>
        </p:blipFill>
        <p:spPr>
          <a:xfrm>
            <a:off x="4123225" y="803750"/>
            <a:ext cx="7999950" cy="5125350"/>
          </a:xfrm>
          <a:prstGeom prst="rect">
            <a:avLst/>
          </a:prstGeom>
          <a:noFill/>
          <a:ln>
            <a:noFill/>
          </a:ln>
        </p:spPr>
      </p:pic>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67" name="Shape 1967"/>
        <p:cNvGrpSpPr/>
        <p:nvPr/>
      </p:nvGrpSpPr>
      <p:grpSpPr>
        <a:xfrm>
          <a:off x="0" y="0"/>
          <a:ext cx="0" cy="0"/>
          <a:chOff x="0" y="0"/>
          <a:chExt cx="0" cy="0"/>
        </a:xfrm>
      </p:grpSpPr>
      <p:sp>
        <p:nvSpPr>
          <p:cNvPr id="1968" name="Google Shape;1968;g3d460df9019_0_51"/>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All study team members with consent responsibility will receive an email copy and notification</a:t>
            </a:r>
            <a:endParaRPr b="0" i="0" sz="2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Secure email sent automatically</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pic>
        <p:nvPicPr>
          <p:cNvPr id="1969" name="Google Shape;1969;g3d460df9019_0_51"/>
          <p:cNvPicPr preferRelativeResize="0"/>
          <p:nvPr/>
        </p:nvPicPr>
        <p:blipFill rotWithShape="1">
          <a:blip r:embed="rId3">
            <a:alphaModFix/>
          </a:blip>
          <a:srcRect b="0" l="0" r="0" t="0"/>
          <a:stretch/>
        </p:blipFill>
        <p:spPr>
          <a:xfrm>
            <a:off x="4567900" y="275250"/>
            <a:ext cx="7102175" cy="5642400"/>
          </a:xfrm>
          <a:prstGeom prst="rect">
            <a:avLst/>
          </a:prstGeom>
          <a:noFill/>
          <a:ln>
            <a:noFill/>
          </a:ln>
        </p:spPr>
      </p:pic>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74" name="Shape 1974"/>
        <p:cNvGrpSpPr/>
        <p:nvPr/>
      </p:nvGrpSpPr>
      <p:grpSpPr>
        <a:xfrm>
          <a:off x="0" y="0"/>
          <a:ext cx="0" cy="0"/>
          <a:chOff x="0" y="0"/>
          <a:chExt cx="0" cy="0"/>
        </a:xfrm>
      </p:grpSpPr>
      <p:sp>
        <p:nvSpPr>
          <p:cNvPr id="1975" name="Google Shape;1975;g3d460df9019_0_64"/>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Following consent a participant contact form will be sent via email to the group</a:t>
            </a:r>
            <a:endParaRPr b="0" i="0" sz="2800" u="none" cap="none" strike="noStrike">
              <a:solidFill>
                <a:schemeClr val="dk1"/>
              </a:solidFill>
              <a:latin typeface="Arial"/>
              <a:ea typeface="Arial"/>
              <a:cs typeface="Arial"/>
              <a:sym typeface="Arial"/>
            </a:endParaRPr>
          </a:p>
        </p:txBody>
      </p:sp>
      <p:pic>
        <p:nvPicPr>
          <p:cNvPr id="1976" name="Google Shape;1976;g3d460df9019_0_64"/>
          <p:cNvPicPr preferRelativeResize="0"/>
          <p:nvPr/>
        </p:nvPicPr>
        <p:blipFill rotWithShape="1">
          <a:blip r:embed="rId3">
            <a:alphaModFix/>
          </a:blip>
          <a:srcRect b="0" l="0" r="0" t="0"/>
          <a:stretch/>
        </p:blipFill>
        <p:spPr>
          <a:xfrm>
            <a:off x="4588775" y="178500"/>
            <a:ext cx="6909352" cy="6553200"/>
          </a:xfrm>
          <a:prstGeom prst="rect">
            <a:avLst/>
          </a:prstGeom>
          <a:noFill/>
          <a:ln>
            <a:noFill/>
          </a:ln>
        </p:spPr>
      </p:pic>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81" name="Shape 1981"/>
        <p:cNvGrpSpPr/>
        <p:nvPr/>
      </p:nvGrpSpPr>
      <p:grpSpPr>
        <a:xfrm>
          <a:off x="0" y="0"/>
          <a:ext cx="0" cy="0"/>
          <a:chOff x="0" y="0"/>
          <a:chExt cx="0" cy="0"/>
        </a:xfrm>
      </p:grpSpPr>
      <p:sp>
        <p:nvSpPr>
          <p:cNvPr id="1982" name="Google Shape;1982;g3d460df9019_0_5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US">
                <a:solidFill>
                  <a:srgbClr val="7030A0"/>
                </a:solidFill>
                <a:latin typeface="Arial"/>
                <a:ea typeface="Arial"/>
                <a:cs typeface="Arial"/>
                <a:sym typeface="Arial"/>
              </a:rPr>
              <a:t>Paper and Remote Consent</a:t>
            </a:r>
            <a:endParaRPr>
              <a:solidFill>
                <a:srgbClr val="7030A0"/>
              </a:solidFill>
              <a:latin typeface="Arial"/>
              <a:ea typeface="Arial"/>
              <a:cs typeface="Arial"/>
              <a:sym typeface="Arial"/>
            </a:endParaRPr>
          </a:p>
        </p:txBody>
      </p:sp>
      <p:sp>
        <p:nvSpPr>
          <p:cNvPr id="1983" name="Google Shape;1983;g3d460df9019_0_58"/>
          <p:cNvSpPr txBox="1"/>
          <p:nvPr>
            <p:ph idx="1" type="body"/>
          </p:nvPr>
        </p:nvSpPr>
        <p:spPr>
          <a:xfrm>
            <a:off x="838200" y="1825625"/>
            <a:ext cx="10967700" cy="4351200"/>
          </a:xfrm>
          <a:prstGeom prst="rect">
            <a:avLst/>
          </a:prstGeom>
          <a:noFill/>
          <a:ln>
            <a:noFill/>
          </a:ln>
        </p:spPr>
        <p:txBody>
          <a:bodyPr anchorCtr="0" anchor="t" bIns="45700" lIns="91425" spcFirstLastPara="1" rIns="91425" wrap="square" tIns="45700">
            <a:normAutofit/>
          </a:bodyPr>
          <a:lstStyle/>
          <a:p>
            <a:pPr indent="-406400" lvl="0" marL="457200" rtl="0" algn="l">
              <a:lnSpc>
                <a:spcPct val="90000"/>
              </a:lnSpc>
              <a:spcBef>
                <a:spcPts val="1000"/>
              </a:spcBef>
              <a:spcAft>
                <a:spcPts val="0"/>
              </a:spcAft>
              <a:buSzPts val="2800"/>
              <a:buChar char="•"/>
            </a:pPr>
            <a:r>
              <a:rPr lang="en-US"/>
              <a:t>Participant contact form will ask how consent was obtained if on paper upload the scanned PDF here</a:t>
            </a:r>
            <a:endParaRPr/>
          </a:p>
          <a:p>
            <a:pPr indent="-406400" lvl="0" marL="457200" rtl="0" algn="l">
              <a:lnSpc>
                <a:spcPct val="90000"/>
              </a:lnSpc>
              <a:spcBef>
                <a:spcPts val="0"/>
              </a:spcBef>
              <a:spcAft>
                <a:spcPts val="0"/>
              </a:spcAft>
              <a:buSzPts val="2800"/>
              <a:buChar char="•"/>
            </a:pPr>
            <a:r>
              <a:rPr lang="en-US"/>
              <a:t>Attestation will be sent in a separate email</a:t>
            </a:r>
            <a:endParaRPr/>
          </a:p>
          <a:p>
            <a:pPr indent="0" lvl="0" marL="0" rtl="0" algn="l">
              <a:lnSpc>
                <a:spcPct val="90000"/>
              </a:lnSpc>
              <a:spcBef>
                <a:spcPts val="1000"/>
              </a:spcBef>
              <a:spcAft>
                <a:spcPts val="0"/>
              </a:spcAft>
              <a:buSzPts val="1800"/>
              <a:buNone/>
            </a:pPr>
            <a:r>
              <a:t/>
            </a:r>
            <a:endParaRPr/>
          </a:p>
        </p:txBody>
      </p:sp>
      <p:pic>
        <p:nvPicPr>
          <p:cNvPr id="1984" name="Google Shape;1984;g3d460df9019_0_58"/>
          <p:cNvPicPr preferRelativeResize="0"/>
          <p:nvPr/>
        </p:nvPicPr>
        <p:blipFill rotWithShape="1">
          <a:blip r:embed="rId3">
            <a:alphaModFix/>
          </a:blip>
          <a:srcRect b="0" l="0" r="0" t="0"/>
          <a:stretch/>
        </p:blipFill>
        <p:spPr>
          <a:xfrm>
            <a:off x="1981200" y="3307950"/>
            <a:ext cx="8229600" cy="2590800"/>
          </a:xfrm>
          <a:prstGeom prst="rect">
            <a:avLst/>
          </a:prstGeom>
          <a:noFill/>
          <a:ln>
            <a:noFill/>
          </a:ln>
        </p:spPr>
      </p:pic>
      <p:pic>
        <p:nvPicPr>
          <p:cNvPr descr="A close-up of a logo&#10;&#10;AI-generated content may be incorrect." id="1985" name="Google Shape;1985;g3d460df9019_0_58"/>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Violet">
      <a:dk1>
        <a:srgbClr val="000000"/>
      </a:dk1>
      <a:lt1>
        <a:srgbClr val="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1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2025-11-06T21:33:02Z</dcterms:created>
  <dc:creator>Cervantes, Vincent</dc:creator>
</cp:coreProperties>
</file>