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3D4ED68-0A25-4FC1-A8B6-2496EAABA5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9B84C37-E149-4188-8B94-B68D978E1566}" type="datetimeFigureOut">
              <a:rPr lang="en-US" smtClean="0"/>
              <a:t>1/6/2015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Progesterone for Traumatic brain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3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the PROTECT study?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Multicenter</a:t>
            </a:r>
          </a:p>
          <a:p>
            <a:r>
              <a:rPr lang="en-US" dirty="0" smtClean="0"/>
              <a:t>Moderate to severe trauma to the brain</a:t>
            </a:r>
          </a:p>
          <a:p>
            <a:r>
              <a:rPr lang="en-US" dirty="0" smtClean="0"/>
              <a:t>Patients enrolled within 4 hours of injury</a:t>
            </a:r>
          </a:p>
          <a:p>
            <a:r>
              <a:rPr lang="en-US" dirty="0" smtClean="0"/>
              <a:t>Patients initially started in the study without consent</a:t>
            </a:r>
          </a:p>
          <a:p>
            <a:r>
              <a:rPr lang="en-US" dirty="0" smtClean="0"/>
              <a:t>Patients given progesterone or placebo for 4 days</a:t>
            </a:r>
          </a:p>
          <a:p>
            <a:r>
              <a:rPr lang="en-US" dirty="0" smtClean="0"/>
              <a:t>Patients followed for 6 months </a:t>
            </a:r>
          </a:p>
          <a:p>
            <a:endParaRPr lang="en-US" dirty="0"/>
          </a:p>
          <a:p>
            <a:r>
              <a:rPr lang="en-US" dirty="0" smtClean="0"/>
              <a:t>The goal was to see if progesterone treatment improved the mental function of patients who suffered a traumatic brain injury.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7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in the study?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median age was 35</a:t>
            </a:r>
          </a:p>
          <a:p>
            <a:r>
              <a:rPr lang="en-US" dirty="0" smtClean="0"/>
              <a:t>Most were from car accidents</a:t>
            </a:r>
          </a:p>
          <a:p>
            <a:r>
              <a:rPr lang="en-US" dirty="0" smtClean="0"/>
              <a:t>73.7% of patients were male nationwide</a:t>
            </a:r>
          </a:p>
          <a:p>
            <a:r>
              <a:rPr lang="en-US" dirty="0" smtClean="0"/>
              <a:t>15.2% of patients were black nationwide</a:t>
            </a:r>
          </a:p>
          <a:p>
            <a:r>
              <a:rPr lang="en-US" dirty="0" smtClean="0"/>
              <a:t>14.2% of patients were Hispanic nationwide</a:t>
            </a:r>
          </a:p>
          <a:p>
            <a:r>
              <a:rPr lang="en-US" dirty="0" smtClean="0"/>
              <a:t>In Houston, 79% of our patients were male, 13.6% were black and 40.9% were Hispanic.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0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882 patients enrolled nationwide</a:t>
            </a:r>
          </a:p>
          <a:p>
            <a:r>
              <a:rPr lang="en-US" dirty="0" smtClean="0"/>
              <a:t>Study stopped early because no benefit was seen from giving the progesterone.</a:t>
            </a:r>
          </a:p>
          <a:p>
            <a:r>
              <a:rPr lang="en-US" dirty="0" smtClean="0"/>
              <a:t>Good mental outcomes were the same in each group.</a:t>
            </a:r>
          </a:p>
          <a:p>
            <a:r>
              <a:rPr lang="en-US" dirty="0" smtClean="0"/>
              <a:t>Death rates were similar in each group.</a:t>
            </a:r>
          </a:p>
          <a:p>
            <a:r>
              <a:rPr lang="en-US" dirty="0" smtClean="0"/>
              <a:t>The amount of disability patients were left with was similar in both groups.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9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patients who got progesterone had small clots or inflammation in their veins.</a:t>
            </a:r>
          </a:p>
          <a:p>
            <a:r>
              <a:rPr lang="en-US" dirty="0" smtClean="0"/>
              <a:t>17.2% of patients who got progesterone had problems with their veins versus 5.7% who got placebo.</a:t>
            </a:r>
          </a:p>
          <a:p>
            <a:r>
              <a:rPr lang="en-US" dirty="0" smtClean="0"/>
              <a:t>Rates of heart attack, blood clots in the lung, stroke,  large blood clots, pneumonia, blood infections, brain infections or liver injury were the same in both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32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Progesterone in traumatic brain injury was safe to give, but did not improve the outcomes of patients.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08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</TotalTime>
  <Words>266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PROTECT</vt:lpstr>
      <vt:lpstr>What was the PROTECT study?</vt:lpstr>
      <vt:lpstr>Who was in the study?</vt:lpstr>
      <vt:lpstr>Results</vt:lpstr>
      <vt:lpstr>Side effects</vt:lpstr>
      <vt:lpstr>Conclusion</vt:lpstr>
    </vt:vector>
  </TitlesOfParts>
  <Company>UTHealth MSB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</dc:title>
  <dc:creator>UTHSC</dc:creator>
  <cp:lastModifiedBy>Ottman, Misty</cp:lastModifiedBy>
  <cp:revision>5</cp:revision>
  <dcterms:created xsi:type="dcterms:W3CDTF">2015-01-06T16:55:47Z</dcterms:created>
  <dcterms:modified xsi:type="dcterms:W3CDTF">2015-01-06T18:59:19Z</dcterms:modified>
</cp:coreProperties>
</file>