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8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5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9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5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9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0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1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4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9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6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7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E2800-9611-40E9-AE96-7E9B9483FD9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43AA6-27C0-46D1-830E-7BCE42EE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3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RAES@med.umich.edu" TargetMode="External"/><Relationship Id="rId2" Type="http://schemas.openxmlformats.org/officeDocument/2006/relationships/hyperlink" Target="mailto:cvanh@med.umich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076" y="140678"/>
            <a:ext cx="9144000" cy="53808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BOOST3 Monitoring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Carol </a:t>
            </a:r>
            <a:r>
              <a:rPr lang="en-US" sz="3600" dirty="0" smtClean="0"/>
              <a:t>Van Huysen</a:t>
            </a:r>
            <a:br>
              <a:rPr lang="en-US" sz="3600" dirty="0" smtClean="0"/>
            </a:br>
            <a:r>
              <a:rPr lang="en-US" sz="3600" dirty="0" smtClean="0">
                <a:hlinkClick r:id="rId2"/>
              </a:rPr>
              <a:t>cvanh@med.umich.edu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Mickie Speers</a:t>
            </a:r>
            <a:br>
              <a:rPr lang="en-US" sz="3600" dirty="0" smtClean="0"/>
            </a:br>
            <a:r>
              <a:rPr lang="en-US" sz="3600" dirty="0" smtClean="0">
                <a:hlinkClick r:id="rId3"/>
              </a:rPr>
              <a:t>LRAES@med.umich.edu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84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BOOST3 Monitoring  Carol Van Huysen cvanh@med.umich.edu  Mickie Speers LRAES@med.umich.edu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BOOST3 Monitoring Carol VanHuysen Number you want  Mickie Speers LRAES@med.umich.edu</dc:title>
  <dc:creator>Speers, Mickie</dc:creator>
  <cp:lastModifiedBy>VanHuysen, Carol</cp:lastModifiedBy>
  <cp:revision>5</cp:revision>
  <dcterms:created xsi:type="dcterms:W3CDTF">2021-01-13T18:31:08Z</dcterms:created>
  <dcterms:modified xsi:type="dcterms:W3CDTF">2021-01-14T00:07:43Z</dcterms:modified>
</cp:coreProperties>
</file>