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7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54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2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28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80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236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191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260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4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A47A9-D18F-4CCC-ACEF-DE0AAA2EC94C}" type="datetimeFigureOut">
              <a:rPr lang="en-US" smtClean="0"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C3CE9-2990-42A4-8CFD-5B70CD065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247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901" y="1200150"/>
            <a:ext cx="3670697" cy="658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type="ctrTitle"/>
          </p:nvPr>
        </p:nvSpPr>
        <p:spPr>
          <a:xfrm>
            <a:off x="1299567" y="2535046"/>
            <a:ext cx="6858000" cy="1790700"/>
          </a:xfrm>
        </p:spPr>
        <p:txBody>
          <a:bodyPr>
            <a:normAutofit fontScale="90000"/>
          </a:bodyPr>
          <a:lstStyle/>
          <a:p>
            <a:pPr marL="211931" indent="-211931"/>
            <a:endParaRPr lang="en-US" altLang="en-US" u="sng" dirty="0" smtClean="0"/>
          </a:p>
          <a:p>
            <a:pPr marL="211931" indent="-211931"/>
            <a:endParaRPr lang="en-US" altLang="en-US" sz="4050" b="1" dirty="0">
              <a:solidFill>
                <a:srgbClr val="C00000"/>
              </a:solidFill>
            </a:endParaRPr>
          </a:p>
          <a:p>
            <a:pPr marL="211931" indent="-211931"/>
            <a:r>
              <a:rPr lang="en-US" altLang="en-US" sz="3000" dirty="0">
                <a:solidFill>
                  <a:srgbClr val="C00000"/>
                </a:solidFill>
              </a:rPr>
              <a:t>Brain Oxygen Optimization in Severe TBI Phase 3</a:t>
            </a:r>
          </a:p>
          <a:p>
            <a:pPr marL="211931" indent="-211931"/>
            <a:endParaRPr lang="en-US" altLang="en-US" sz="1350" i="1" dirty="0"/>
          </a:p>
          <a:p>
            <a:pPr marL="211931" indent="-211931"/>
            <a:r>
              <a:rPr lang="en-US" altLang="en-US" dirty="0" smtClean="0"/>
              <a:t>&lt;&lt;Presenter(s) &amp; institution here&gt;&gt;</a:t>
            </a:r>
          </a:p>
        </p:txBody>
      </p:sp>
      <p:pic>
        <p:nvPicPr>
          <p:cNvPr id="6" name="Shape 86" descr="SIREN draft.png"/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85" y="5161360"/>
            <a:ext cx="1401365" cy="610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4157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85" y="5161360"/>
            <a:ext cx="1401365" cy="610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5353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85" y="5161360"/>
            <a:ext cx="1401365" cy="610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1511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85" y="5161360"/>
            <a:ext cx="1401365" cy="610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3387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Shape 86" descr="SIREN draft.png"/>
          <p:cNvPicPr preferRelativeResize="0"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885" y="5161360"/>
            <a:ext cx="1401365" cy="6107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152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15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  Brain Oxygen Optimization in Severe TBI Phase 3  &lt;&lt;Presenter(s) &amp; institution here&gt;&gt;</vt:lpstr>
      <vt:lpstr>PowerPoint Presentation</vt:lpstr>
      <vt:lpstr>PowerPoint Presentation</vt:lpstr>
      <vt:lpstr>PowerPoint Presentation</vt:lpstr>
      <vt:lpstr>PowerPoint Presentation</vt:lpstr>
    </vt:vector>
  </TitlesOfParts>
  <Company>University of Michigan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Brain Oxygen Optimization in Severe TBI Phase 3  &lt;&lt;Presenter(s) &amp; institution here&gt;&gt;</dc:title>
  <dc:creator>Black, Joy</dc:creator>
  <cp:lastModifiedBy>Black, Joy</cp:lastModifiedBy>
  <cp:revision>2</cp:revision>
  <dcterms:created xsi:type="dcterms:W3CDTF">2019-03-13T13:25:27Z</dcterms:created>
  <dcterms:modified xsi:type="dcterms:W3CDTF">2019-03-13T13:27:05Z</dcterms:modified>
</cp:coreProperties>
</file>