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9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6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2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2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0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5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3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5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2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9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57200"/>
            <a:ext cx="4894263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type="ctrTitle"/>
          </p:nvPr>
        </p:nvSpPr>
        <p:spPr>
          <a:xfrm>
            <a:off x="1732756" y="2237061"/>
            <a:ext cx="9144000" cy="2387600"/>
          </a:xfrm>
        </p:spPr>
        <p:txBody>
          <a:bodyPr>
            <a:normAutofit fontScale="90000"/>
          </a:bodyPr>
          <a:lstStyle/>
          <a:p>
            <a:pPr marL="282575" indent="-282575" algn="ctr">
              <a:buFont typeface="Arial" panose="020B0604020202020204" pitchFamily="34" charset="0"/>
              <a:buNone/>
            </a:pPr>
            <a:endParaRPr lang="en-US" altLang="en-US" u="sng" dirty="0" smtClean="0"/>
          </a:p>
          <a:p>
            <a:pPr marL="282575" indent="-282575" algn="ctr">
              <a:buFont typeface="Arial" panose="020B0604020202020204" pitchFamily="34" charset="0"/>
              <a:buNone/>
            </a:pPr>
            <a:endParaRPr lang="en-US" altLang="en-US" sz="5400" b="1" dirty="0" smtClean="0">
              <a:solidFill>
                <a:srgbClr val="C00000"/>
              </a:solidFill>
            </a:endParaRPr>
          </a:p>
          <a:p>
            <a:pPr marL="282575" indent="-282575" algn="ctr">
              <a:buFont typeface="Arial" panose="020B0604020202020204" pitchFamily="34" charset="0"/>
              <a:buNone/>
            </a:pPr>
            <a:r>
              <a:rPr lang="en-US" altLang="en-US" sz="4000" dirty="0" smtClean="0">
                <a:solidFill>
                  <a:srgbClr val="C00000"/>
                </a:solidFill>
              </a:rPr>
              <a:t>Brain Oxygen Optimization in Severe TBI Phase 3</a:t>
            </a:r>
          </a:p>
          <a:p>
            <a:pPr marL="282575" indent="-282575" algn="ctr">
              <a:buFont typeface="Arial" panose="020B0604020202020204" pitchFamily="34" charset="0"/>
              <a:buNone/>
            </a:pPr>
            <a:endParaRPr lang="en-US" altLang="en-US" sz="1800" i="1" dirty="0" smtClean="0"/>
          </a:p>
          <a:p>
            <a:pPr marL="282575" indent="-282575" algn="ctr">
              <a:buFont typeface="Arial" panose="020B0604020202020204" pitchFamily="34" charset="0"/>
              <a:buNone/>
            </a:pPr>
            <a:r>
              <a:rPr lang="en-US" altLang="en-US" dirty="0" smtClean="0"/>
              <a:t>&lt;&lt;Presenter(s) &amp; institution here&gt;&gt;</a:t>
            </a:r>
          </a:p>
        </p:txBody>
      </p:sp>
      <p:pic>
        <p:nvPicPr>
          <p:cNvPr id="6" name="Shape 86" descr="SIREN draft.png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5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353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1511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3387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13" y="5738813"/>
            <a:ext cx="1868487" cy="814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1523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 Brain Oxygen Optimization in Severe TBI Phase 3  &lt;&lt;Presenter(s) &amp; institution here&gt;&gt;</vt:lpstr>
      <vt:lpstr>PowerPoint Presentation</vt:lpstr>
      <vt:lpstr>PowerPoint Presentation</vt:lpstr>
      <vt:lpstr>PowerPoint Presentation</vt:lpstr>
      <vt:lpstr>PowerPoint Presentation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Brain Oxygen Optimization in Severe TBI Phase 3  &lt;&lt;Presenter(s) &amp; institution here&gt;&gt;</dc:title>
  <dc:creator>Black, Joy</dc:creator>
  <cp:lastModifiedBy>Black, Joy</cp:lastModifiedBy>
  <cp:revision>1</cp:revision>
  <dcterms:created xsi:type="dcterms:W3CDTF">2019-03-13T13:25:27Z</dcterms:created>
  <dcterms:modified xsi:type="dcterms:W3CDTF">2019-03-13T13:25:47Z</dcterms:modified>
</cp:coreProperties>
</file>