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4" r:id="rId4"/>
    <p:sldId id="276" r:id="rId5"/>
    <p:sldId id="282" r:id="rId6"/>
    <p:sldId id="281" r:id="rId7"/>
    <p:sldId id="280" r:id="rId8"/>
    <p:sldId id="265" r:id="rId9"/>
    <p:sldId id="263" r:id="rId10"/>
    <p:sldId id="266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86" d="100"/>
          <a:sy n="86" d="100"/>
        </p:scale>
        <p:origin x="3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7DA39-A16C-489B-B505-3757BD9AE426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701B5-C5CF-433E-82B9-2F7FD7BF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0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Neg</a:t>
            </a:r>
            <a:r>
              <a:rPr lang="en-US" dirty="0" smtClean="0"/>
              <a:t> 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40E3-F17C-4FFC-815A-9D52D0E787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0BF-F0C1-4C76-B7BF-794ED68E83C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453-5C94-4238-957C-E282EDE8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9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0BF-F0C1-4C76-B7BF-794ED68E83C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453-5C94-4238-957C-E282EDE8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4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0BF-F0C1-4C76-B7BF-794ED68E83C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453-5C94-4238-957C-E282EDE8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0BF-F0C1-4C76-B7BF-794ED68E83C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453-5C94-4238-957C-E282EDE8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4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0BF-F0C1-4C76-B7BF-794ED68E83C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453-5C94-4238-957C-E282EDE8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1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0BF-F0C1-4C76-B7BF-794ED68E83C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453-5C94-4238-957C-E282EDE8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0BF-F0C1-4C76-B7BF-794ED68E83C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453-5C94-4238-957C-E282EDE8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0BF-F0C1-4C76-B7BF-794ED68E83C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453-5C94-4238-957C-E282EDE8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0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0BF-F0C1-4C76-B7BF-794ED68E83C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453-5C94-4238-957C-E282EDE8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0BF-F0C1-4C76-B7BF-794ED68E83C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453-5C94-4238-957C-E282EDE8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4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50BF-F0C1-4C76-B7BF-794ED68E83C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453-5C94-4238-957C-E282EDE8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7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650BF-F0C1-4C76-B7BF-794ED68E83C5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4B453-5C94-4238-957C-E282EDE82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3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HOBIT Case 1 Stimuli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LFTs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LFTs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AST </a:t>
            </a:r>
            <a:r>
              <a:rPr lang="en-US" sz="3200" dirty="0" smtClean="0">
                <a:solidFill>
                  <a:schemeClr val="bg1"/>
                </a:solidFill>
              </a:rPr>
              <a:t>32 IU/L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ALT </a:t>
            </a:r>
            <a:r>
              <a:rPr lang="en-US" sz="3200" dirty="0" smtClean="0">
                <a:solidFill>
                  <a:schemeClr val="bg1"/>
                </a:solidFill>
              </a:rPr>
              <a:t>65 IU/L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Alkaline Phosphatase 134 IU/L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Bilirubin </a:t>
            </a:r>
            <a:r>
              <a:rPr lang="en-US" sz="3200" dirty="0">
                <a:solidFill>
                  <a:schemeClr val="bg1"/>
                </a:solidFill>
              </a:rPr>
              <a:t>Direct </a:t>
            </a:r>
            <a:r>
              <a:rPr lang="en-US" sz="3200" dirty="0" smtClean="0">
                <a:solidFill>
                  <a:schemeClr val="bg1"/>
                </a:solidFill>
              </a:rPr>
              <a:t>0.7 mg/</a:t>
            </a:r>
            <a:r>
              <a:rPr lang="en-US" sz="3200" dirty="0" err="1" smtClean="0">
                <a:solidFill>
                  <a:schemeClr val="bg1"/>
                </a:solidFill>
              </a:rPr>
              <a:t>dL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Bilirubin Total 1.4 mg/</a:t>
            </a:r>
            <a:r>
              <a:rPr lang="en-US" sz="3200" dirty="0" err="1" smtClean="0">
                <a:solidFill>
                  <a:schemeClr val="bg1"/>
                </a:solidFill>
              </a:rPr>
              <a:t>dL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Albumin </a:t>
            </a:r>
            <a:r>
              <a:rPr lang="en-US" sz="3200" dirty="0" smtClean="0">
                <a:solidFill>
                  <a:schemeClr val="bg1"/>
                </a:solidFill>
              </a:rPr>
              <a:t>4.3 g/</a:t>
            </a:r>
            <a:r>
              <a:rPr lang="en-US" sz="3200" dirty="0" err="1" smtClean="0">
                <a:solidFill>
                  <a:schemeClr val="bg1"/>
                </a:solidFill>
              </a:rPr>
              <a:t>dL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25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Lactate &amp; VBG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Lactate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3.8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/L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Urine </a:t>
            </a:r>
            <a:r>
              <a:rPr lang="en-US" dirty="0" err="1" smtClean="0">
                <a:solidFill>
                  <a:schemeClr val="bg1"/>
                </a:solidFill>
              </a:rPr>
              <a:t>Tox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Negative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VBG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pH = 7.31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CO2 = 45 mmHg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O2 = 20 mmHg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69773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ECG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0"/>
            <a:ext cx="568624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8192" y="1143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Right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Lower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Extremity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7322034" cy="63396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3528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CXR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46138"/>
            <a:ext cx="6351903" cy="58515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Head CT scan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id:ii_jfszhn8w3_162ad283d81912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409796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CT Abdomen/Pelvis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1" descr="cid:ii_jfszhl3d2_162ad2830da35f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95401"/>
            <a:ext cx="441048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1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3528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Repeat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CXR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16329"/>
            <a:ext cx="7728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CBC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88570" y="1676400"/>
            <a:ext cx="55408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WBC: 13.8 K/</a:t>
            </a:r>
            <a:r>
              <a:rPr lang="en-US" dirty="0" err="1" smtClean="0">
                <a:solidFill>
                  <a:schemeClr val="bg1"/>
                </a:solidFill>
              </a:rPr>
              <a:t>uL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Hemoglobin: 7.2 g/</a:t>
            </a:r>
            <a:r>
              <a:rPr lang="en-US" dirty="0" err="1" smtClean="0">
                <a:solidFill>
                  <a:schemeClr val="bg1"/>
                </a:solidFill>
              </a:rPr>
              <a:t>dL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Platelets: 237 K/</a:t>
            </a:r>
            <a:r>
              <a:rPr lang="en-US" dirty="0" err="1" smtClean="0">
                <a:solidFill>
                  <a:schemeClr val="bg1"/>
                </a:solidFill>
              </a:rPr>
              <a:t>uL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BMP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145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/L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K+		</a:t>
            </a:r>
            <a:r>
              <a:rPr lang="en-US" dirty="0" smtClean="0">
                <a:solidFill>
                  <a:schemeClr val="bg1"/>
                </a:solidFill>
              </a:rPr>
              <a:t>	4.5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/L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Cl-			</a:t>
            </a:r>
            <a:r>
              <a:rPr lang="en-US" dirty="0" smtClean="0">
                <a:solidFill>
                  <a:schemeClr val="bg1"/>
                </a:solidFill>
              </a:rPr>
              <a:t>108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/L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Bicarbonate	</a:t>
            </a:r>
            <a:r>
              <a:rPr lang="en-US" dirty="0" smtClean="0">
                <a:solidFill>
                  <a:schemeClr val="bg1"/>
                </a:solidFill>
              </a:rPr>
              <a:t>21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/L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Creatinine</a:t>
            </a: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1.2 mg/</a:t>
            </a:r>
            <a:r>
              <a:rPr lang="en-US" dirty="0" err="1" smtClean="0">
                <a:solidFill>
                  <a:schemeClr val="bg1"/>
                </a:solidFill>
              </a:rPr>
              <a:t>dL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BUN		18 mg/</a:t>
            </a:r>
            <a:r>
              <a:rPr lang="en-US" dirty="0" err="1" smtClean="0">
                <a:solidFill>
                  <a:schemeClr val="bg1"/>
                </a:solidFill>
              </a:rPr>
              <a:t>dL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Glucose </a:t>
            </a: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dirty="0" smtClean="0">
                <a:solidFill>
                  <a:schemeClr val="bg1"/>
                </a:solidFill>
              </a:rPr>
              <a:t>233 mg/</a:t>
            </a:r>
            <a:r>
              <a:rPr lang="en-US" dirty="0" err="1" smtClean="0">
                <a:solidFill>
                  <a:schemeClr val="bg1"/>
                </a:solidFill>
              </a:rPr>
              <a:t>dL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61</Words>
  <Application>Microsoft Office PowerPoint</Application>
  <PresentationFormat>On-screen Show (4:3)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HOBIT Case 1 Stimuli</vt:lpstr>
      <vt:lpstr>ECG</vt:lpstr>
      <vt:lpstr>Right  Lower  Extremity</vt:lpstr>
      <vt:lpstr>CXR</vt:lpstr>
      <vt:lpstr>Head CT scan</vt:lpstr>
      <vt:lpstr>PowerPoint Presentation</vt:lpstr>
      <vt:lpstr>Repeat CXR</vt:lpstr>
      <vt:lpstr>CBC</vt:lpstr>
      <vt:lpstr>BMP</vt:lpstr>
      <vt:lpstr>LFTs</vt:lpstr>
      <vt:lpstr>Lactate &amp; VBG</vt:lpstr>
    </vt:vector>
  </TitlesOfParts>
  <Company>HFA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TCA OD case</dc:title>
  <dc:creator>Hart, Danielle E MD</dc:creator>
  <cp:lastModifiedBy>Fisher, Natalie</cp:lastModifiedBy>
  <cp:revision>29</cp:revision>
  <dcterms:created xsi:type="dcterms:W3CDTF">2013-03-19T03:03:23Z</dcterms:created>
  <dcterms:modified xsi:type="dcterms:W3CDTF">2018-04-10T20:03:06Z</dcterms:modified>
</cp:coreProperties>
</file>