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320" r:id="rId2"/>
    <p:sldId id="321" r:id="rId3"/>
    <p:sldId id="322" r:id="rId4"/>
    <p:sldId id="323" r:id="rId5"/>
    <p:sldId id="324" r:id="rId6"/>
    <p:sldId id="325" r:id="rId7"/>
    <p:sldId id="326" r:id="rId8"/>
    <p:sldId id="327" r:id="rId9"/>
    <p:sldId id="328" r:id="rId10"/>
    <p:sldId id="329" r:id="rId11"/>
    <p:sldId id="330" r:id="rId12"/>
    <p:sldId id="331" r:id="rId13"/>
    <p:sldId id="332" r:id="rId14"/>
    <p:sldId id="333" r:id="rId15"/>
    <p:sldId id="334" r:id="rId16"/>
    <p:sldId id="335" r:id="rId17"/>
    <p:sldId id="336" r:id="rId18"/>
    <p:sldId id="337" r:id="rId19"/>
    <p:sldId id="338" r:id="rId20"/>
    <p:sldId id="339" r:id="rId21"/>
    <p:sldId id="340" r:id="rId22"/>
    <p:sldId id="341"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B2B2CC-C832-4DD8-A639-5DADE07C8FA3}" type="datetimeFigureOut">
              <a:rPr lang="en-US" smtClean="0"/>
              <a:t>5/31/2022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044627-0D47-4917-B66E-BC5289D48E14}" type="slidenum">
              <a:rPr lang="en-US" smtClean="0"/>
              <a:t>‹#›</a:t>
            </a:fld>
            <a:endParaRPr lang="en-US"/>
          </a:p>
        </p:txBody>
      </p:sp>
    </p:spTree>
    <p:extLst>
      <p:ext uri="{BB962C8B-B14F-4D97-AF65-F5344CB8AC3E}">
        <p14:creationId xmlns:p14="http://schemas.microsoft.com/office/powerpoint/2010/main" val="21373647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4"/>
        <p:cNvGrpSpPr/>
        <p:nvPr/>
      </p:nvGrpSpPr>
      <p:grpSpPr>
        <a:xfrm>
          <a:off x="0" y="0"/>
          <a:ext cx="0" cy="0"/>
          <a:chOff x="0" y="0"/>
          <a:chExt cx="0" cy="0"/>
        </a:xfrm>
      </p:grpSpPr>
      <p:sp>
        <p:nvSpPr>
          <p:cNvPr id="945" name="Google Shape;945;g122c02badc2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6" name="Google Shape;946;g122c02badc2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6"/>
        <p:cNvGrpSpPr/>
        <p:nvPr/>
      </p:nvGrpSpPr>
      <p:grpSpPr>
        <a:xfrm>
          <a:off x="0" y="0"/>
          <a:ext cx="0" cy="0"/>
          <a:chOff x="0" y="0"/>
          <a:chExt cx="0" cy="0"/>
        </a:xfrm>
      </p:grpSpPr>
      <p:sp>
        <p:nvSpPr>
          <p:cNvPr id="1017" name="Google Shape;1017;g122c02badc2_1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form can be found in the WebDCU Toolbox. </a:t>
            </a:r>
            <a:endParaRPr/>
          </a:p>
          <a:p>
            <a:pPr marL="0" lvl="0" indent="0" algn="l" rtl="0">
              <a:spcBef>
                <a:spcPts val="0"/>
              </a:spcBef>
              <a:spcAft>
                <a:spcPts val="0"/>
              </a:spcAft>
              <a:buNone/>
            </a:pPr>
            <a:r>
              <a:rPr lang="en"/>
              <a:t>Out of Hospital- Doors and Walls definition. Do not include patients declared dead in the Emergency Room.</a:t>
            </a:r>
            <a:endParaRPr/>
          </a:p>
          <a:p>
            <a:pPr marL="0" lvl="0" indent="0" algn="l" rtl="0">
              <a:spcBef>
                <a:spcPts val="0"/>
              </a:spcBef>
              <a:spcAft>
                <a:spcPts val="0"/>
              </a:spcAft>
              <a:buNone/>
            </a:pPr>
            <a:r>
              <a:rPr lang="en"/>
              <a:t>Real time screening: One of the questions is whether screening was completed within 6 hours of ROSC. You will not get paid for subjects screened outside the 6 hour window!</a:t>
            </a:r>
            <a:endParaRPr/>
          </a:p>
        </p:txBody>
      </p:sp>
      <p:sp>
        <p:nvSpPr>
          <p:cNvPr id="1018" name="Google Shape;1018;g122c02badc2_1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3"/>
        <p:cNvGrpSpPr/>
        <p:nvPr/>
      </p:nvGrpSpPr>
      <p:grpSpPr>
        <a:xfrm>
          <a:off x="0" y="0"/>
          <a:ext cx="0" cy="0"/>
          <a:chOff x="0" y="0"/>
          <a:chExt cx="0" cy="0"/>
        </a:xfrm>
      </p:grpSpPr>
      <p:sp>
        <p:nvSpPr>
          <p:cNvPr id="1024" name="Google Shape;1024;g122c02badc2_1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5" name="Google Shape;1025;g122c02badc2_1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is the Screen Failure CRF  The most important question (if you want to get paid for the screen failure) is Screening Completed within 6 hours of ROSC? </a:t>
            </a:r>
            <a:endParaRPr/>
          </a:p>
        </p:txBody>
      </p:sp>
      <p:sp>
        <p:nvSpPr>
          <p:cNvPr id="1026" name="Google Shape;1026;g122c02badc2_1_67: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400" b="0" i="0" u="none" strike="noStrike" kern="0" cap="none" spc="0" normalizeH="0" baseline="0" noProof="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11</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2"/>
        <p:cNvGrpSpPr/>
        <p:nvPr/>
      </p:nvGrpSpPr>
      <p:grpSpPr>
        <a:xfrm>
          <a:off x="0" y="0"/>
          <a:ext cx="0" cy="0"/>
          <a:chOff x="0" y="0"/>
          <a:chExt cx="0" cy="0"/>
        </a:xfrm>
      </p:grpSpPr>
      <p:sp>
        <p:nvSpPr>
          <p:cNvPr id="1033" name="Google Shape;1033;g122c02badc2_1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4" name="Google Shape;1034;g122c02badc2_1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35" name="Google Shape;1035;g122c02badc2_1_75: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400" b="0" i="0" u="none" strike="noStrike" kern="0" cap="none" spc="0" normalizeH="0" baseline="0" noProof="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12</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1"/>
        <p:cNvGrpSpPr/>
        <p:nvPr/>
      </p:nvGrpSpPr>
      <p:grpSpPr>
        <a:xfrm>
          <a:off x="0" y="0"/>
          <a:ext cx="0" cy="0"/>
          <a:chOff x="0" y="0"/>
          <a:chExt cx="0" cy="0"/>
        </a:xfrm>
      </p:grpSpPr>
      <p:sp>
        <p:nvSpPr>
          <p:cNvPr id="1042" name="Google Shape;1042;g122c02badc2_1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3" name="Google Shape;1043;g122c02badc2_1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(Age may be changed date of birth - stay tuned)</a:t>
            </a:r>
            <a:endParaRPr/>
          </a:p>
          <a:p>
            <a:pPr marL="0" lvl="0" indent="0" algn="l" rtl="0">
              <a:spcBef>
                <a:spcPts val="0"/>
              </a:spcBef>
              <a:spcAft>
                <a:spcPts val="0"/>
              </a:spcAft>
              <a:buNone/>
            </a:pPr>
            <a:r>
              <a:rPr lang="en"/>
              <a:t>Enrollment form can be found in the webDCU Toolbox</a:t>
            </a:r>
            <a:endParaRPr/>
          </a:p>
          <a:p>
            <a:pPr marL="0" lvl="0" indent="0" algn="l" rtl="0">
              <a:spcBef>
                <a:spcPts val="0"/>
              </a:spcBef>
              <a:spcAft>
                <a:spcPts val="0"/>
              </a:spcAft>
              <a:buNone/>
            </a:pPr>
            <a:r>
              <a:rPr lang="en"/>
              <a:t>Once you have SAVED (Bottom of screen)  and then SUBMITTED (top of screen) the form will autopopulate with a study ID number</a:t>
            </a:r>
            <a:endParaRPr/>
          </a:p>
        </p:txBody>
      </p:sp>
      <p:sp>
        <p:nvSpPr>
          <p:cNvPr id="1044" name="Google Shape;1044;g122c02badc2_1_83: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400" b="0" i="0" u="none" strike="noStrike" kern="0" cap="none" spc="0" normalizeH="0" baseline="0" noProof="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13</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1"/>
        <p:cNvGrpSpPr/>
        <p:nvPr/>
      </p:nvGrpSpPr>
      <p:grpSpPr>
        <a:xfrm>
          <a:off x="0" y="0"/>
          <a:ext cx="0" cy="0"/>
          <a:chOff x="0" y="0"/>
          <a:chExt cx="0" cy="0"/>
        </a:xfrm>
      </p:grpSpPr>
      <p:sp>
        <p:nvSpPr>
          <p:cNvPr id="1052" name="Google Shape;1052;g122c02badc2_1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3" name="Google Shape;1053;g122c02badc2_1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is what the paper CRF looks like, if you want to use it to make sure you have everything in order to enter into webDCU.</a:t>
            </a:r>
            <a:endParaRPr/>
          </a:p>
        </p:txBody>
      </p:sp>
      <p:sp>
        <p:nvSpPr>
          <p:cNvPr id="1054" name="Google Shape;1054;g122c02badc2_1_92: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400" b="0" i="0" u="none" strike="noStrike" kern="0" cap="none" spc="0" normalizeH="0" baseline="0" noProof="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14</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1"/>
        <p:cNvGrpSpPr/>
        <p:nvPr/>
      </p:nvGrpSpPr>
      <p:grpSpPr>
        <a:xfrm>
          <a:off x="0" y="0"/>
          <a:ext cx="0" cy="0"/>
          <a:chOff x="0" y="0"/>
          <a:chExt cx="0" cy="0"/>
        </a:xfrm>
      </p:grpSpPr>
      <p:sp>
        <p:nvSpPr>
          <p:cNvPr id="1062" name="Google Shape;1062;g122c02badc2_1_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3" name="Google Shape;1063;g122c02badc2_1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 this is about what it will look like in webDCU when you go to enter the Enrollment information. P-ICECAP WebDCU is still in production, so this is actually from the adult study ICEAP. The P-ICECAP Enrollment form will ask you for those 2 pieces of information” date of birth and date of informed consent signature date.</a:t>
            </a:r>
            <a:endParaRPr/>
          </a:p>
        </p:txBody>
      </p:sp>
      <p:sp>
        <p:nvSpPr>
          <p:cNvPr id="1064" name="Google Shape;1064;g122c02badc2_1_101: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400" b="0" i="0" u="none" strike="noStrike" kern="0" cap="none" spc="0" normalizeH="0" baseline="0" noProof="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15</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9"/>
        <p:cNvGrpSpPr/>
        <p:nvPr/>
      </p:nvGrpSpPr>
      <p:grpSpPr>
        <a:xfrm>
          <a:off x="0" y="0"/>
          <a:ext cx="0" cy="0"/>
          <a:chOff x="0" y="0"/>
          <a:chExt cx="0" cy="0"/>
        </a:xfrm>
      </p:grpSpPr>
      <p:sp>
        <p:nvSpPr>
          <p:cNvPr id="1070" name="Google Shape;1070;g122c02badc2_1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1" name="Google Shape;1071;g122c02badc2_1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2" name="Google Shape;1072;g122c02badc2_1_108: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400" b="0" i="0" u="none" strike="noStrike" kern="0" cap="none" spc="0" normalizeH="0" baseline="0" noProof="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16</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7"/>
        <p:cNvGrpSpPr/>
        <p:nvPr/>
      </p:nvGrpSpPr>
      <p:grpSpPr>
        <a:xfrm>
          <a:off x="0" y="0"/>
          <a:ext cx="0" cy="0"/>
          <a:chOff x="0" y="0"/>
          <a:chExt cx="0" cy="0"/>
        </a:xfrm>
      </p:grpSpPr>
      <p:sp>
        <p:nvSpPr>
          <p:cNvPr id="1078" name="Google Shape;1078;g122c02badc2_1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9" name="Google Shape;1079;g122c02badc2_1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 won’t show you the form - it’s just a list of the criteria with yes/no boxes</a:t>
            </a:r>
            <a:endParaRPr/>
          </a:p>
          <a:p>
            <a:pPr marL="0" lvl="0" indent="0" algn="l" rtl="0">
              <a:spcBef>
                <a:spcPts val="0"/>
              </a:spcBef>
              <a:spcAft>
                <a:spcPts val="0"/>
              </a:spcAft>
              <a:buNone/>
            </a:pPr>
            <a:endParaRPr/>
          </a:p>
          <a:p>
            <a:pPr marL="0" lvl="0" indent="0" algn="l" rtl="0">
              <a:spcBef>
                <a:spcPts val="0"/>
              </a:spcBef>
              <a:spcAft>
                <a:spcPts val="0"/>
              </a:spcAft>
              <a:buNone/>
            </a:pPr>
            <a:r>
              <a:rPr lang="en"/>
              <a:t>“According to the information you have at the time” means that we know there will be cases where you might have enrolled someone and, for example find out later that compressions were 62 minutes. Sometimes run sheets take a while to get and you went on oral report at the time. </a:t>
            </a:r>
            <a:endParaRPr/>
          </a:p>
        </p:txBody>
      </p:sp>
      <p:sp>
        <p:nvSpPr>
          <p:cNvPr id="1080" name="Google Shape;1080;g122c02badc2_1_1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400" b="0" i="0" u="none" strike="noStrike" kern="0" cap="none" spc="0" normalizeH="0" baseline="0" noProof="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17</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5"/>
        <p:cNvGrpSpPr/>
        <p:nvPr/>
      </p:nvGrpSpPr>
      <p:grpSpPr>
        <a:xfrm>
          <a:off x="0" y="0"/>
          <a:ext cx="0" cy="0"/>
          <a:chOff x="0" y="0"/>
          <a:chExt cx="0" cy="0"/>
        </a:xfrm>
      </p:grpSpPr>
      <p:sp>
        <p:nvSpPr>
          <p:cNvPr id="1086" name="Google Shape;1086;g122c02badc2_1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7" name="Google Shape;1087;g122c02badc2_1_1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Confirmation is a Y/N question</a:t>
            </a:r>
            <a:endParaRPr/>
          </a:p>
          <a:p>
            <a:pPr marL="0" lvl="0" indent="0" algn="l" rtl="0">
              <a:spcBef>
                <a:spcPts val="0"/>
              </a:spcBef>
              <a:spcAft>
                <a:spcPts val="0"/>
              </a:spcAft>
              <a:buNone/>
            </a:pPr>
            <a:endParaRPr/>
          </a:p>
          <a:p>
            <a:pPr marL="0" lvl="0" indent="0" algn="l" rtl="0">
              <a:spcBef>
                <a:spcPts val="0"/>
              </a:spcBef>
              <a:spcAft>
                <a:spcPts val="0"/>
              </a:spcAft>
              <a:buNone/>
            </a:pPr>
            <a:r>
              <a:rPr lang="en"/>
              <a:t>date and time of definitive TTM - make sure you have this before randomizing!! What time did you start the Blanketrol III, Arctic Sun, Criticool or other cooling device?</a:t>
            </a:r>
            <a:endParaRPr/>
          </a:p>
          <a:p>
            <a:pPr marL="0" lvl="0" indent="0" algn="l" rtl="0">
              <a:spcBef>
                <a:spcPts val="0"/>
              </a:spcBef>
              <a:spcAft>
                <a:spcPts val="0"/>
              </a:spcAft>
              <a:buNone/>
            </a:pPr>
            <a:r>
              <a:rPr lang="en"/>
              <a:t>Confirmation of randomization within 6 hours of ROSC - None of the forms I have shown you have asked for the time of ROSC, but you need to know this time in order to confirm this question. </a:t>
            </a:r>
            <a:endParaRPr/>
          </a:p>
          <a:p>
            <a:pPr marL="0" lvl="0" indent="0" algn="l" rtl="0">
              <a:spcBef>
                <a:spcPts val="0"/>
              </a:spcBef>
              <a:spcAft>
                <a:spcPts val="0"/>
              </a:spcAft>
              <a:buNone/>
            </a:pPr>
            <a:r>
              <a:rPr lang="en"/>
              <a:t>Date and time of ROSC is asked on ED and PICU Code Review and Treatment, which you will enter at a later time point. </a:t>
            </a:r>
            <a:endParaRPr/>
          </a:p>
        </p:txBody>
      </p:sp>
      <p:sp>
        <p:nvSpPr>
          <p:cNvPr id="1088" name="Google Shape;1088;g122c02badc2_1_123: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400" b="0" i="0" u="none" strike="noStrike" kern="0" cap="none" spc="0" normalizeH="0" baseline="0" noProof="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18</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3"/>
        <p:cNvGrpSpPr/>
        <p:nvPr/>
      </p:nvGrpSpPr>
      <p:grpSpPr>
        <a:xfrm>
          <a:off x="0" y="0"/>
          <a:ext cx="0" cy="0"/>
          <a:chOff x="0" y="0"/>
          <a:chExt cx="0" cy="0"/>
        </a:xfrm>
      </p:grpSpPr>
      <p:sp>
        <p:nvSpPr>
          <p:cNvPr id="1094" name="Google Shape;1094;g122c02badc2_1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5" name="Google Shape;1095;g122c02badc2_1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Here are those 2 important questions! I am emphasizing this because you will not be able to randomize without it and it is something you’ll have to actively seek out. </a:t>
            </a:r>
            <a:endParaRPr/>
          </a:p>
          <a:p>
            <a:pPr marL="0" lvl="0" indent="0" algn="l" rtl="0">
              <a:spcBef>
                <a:spcPts val="0"/>
              </a:spcBef>
              <a:spcAft>
                <a:spcPts val="0"/>
              </a:spcAft>
              <a:buNone/>
            </a:pPr>
            <a:r>
              <a:rPr lang="en"/>
              <a:t>Sorry, I don’t have a webDCU screenshot of this because when I made this, webDCU was still in production.</a:t>
            </a:r>
            <a:endParaRPr/>
          </a:p>
        </p:txBody>
      </p:sp>
      <p:sp>
        <p:nvSpPr>
          <p:cNvPr id="1096" name="Google Shape;1096;g122c02badc2_1_130: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400" b="0" i="0" u="none" strike="noStrike" kern="0" cap="none" spc="0" normalizeH="0" baseline="0" noProof="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19</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0"/>
        <p:cNvGrpSpPr/>
        <p:nvPr/>
      </p:nvGrpSpPr>
      <p:grpSpPr>
        <a:xfrm>
          <a:off x="0" y="0"/>
          <a:ext cx="0" cy="0"/>
          <a:chOff x="0" y="0"/>
          <a:chExt cx="0" cy="0"/>
        </a:xfrm>
      </p:grpSpPr>
      <p:sp>
        <p:nvSpPr>
          <p:cNvPr id="951" name="Google Shape;951;g122c02badc2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2" name="Google Shape;952;g122c02badc2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Frank is not allowed to say anything and must keep a poker face!</a:t>
            </a:r>
            <a:endParaRPr/>
          </a:p>
        </p:txBody>
      </p:sp>
      <p:sp>
        <p:nvSpPr>
          <p:cNvPr id="953" name="Google Shape;953;g122c02badc2_1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400" b="0" i="0" u="none" strike="noStrike" kern="0" cap="none" spc="0" normalizeH="0" baseline="0" noProof="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2"/>
        <p:cNvGrpSpPr/>
        <p:nvPr/>
      </p:nvGrpSpPr>
      <p:grpSpPr>
        <a:xfrm>
          <a:off x="0" y="0"/>
          <a:ext cx="0" cy="0"/>
          <a:chOff x="0" y="0"/>
          <a:chExt cx="0" cy="0"/>
        </a:xfrm>
      </p:grpSpPr>
      <p:sp>
        <p:nvSpPr>
          <p:cNvPr id="1103" name="Google Shape;1103;g122c02badc2_1_1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4" name="Google Shape;1104;g122c02badc2_1_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Practice your active listening skills… Take tissues with you to consent…</a:t>
            </a:r>
            <a:endParaRPr/>
          </a:p>
        </p:txBody>
      </p:sp>
      <p:sp>
        <p:nvSpPr>
          <p:cNvPr id="1105" name="Google Shape;1105;g122c02badc2_1_138: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400" b="0" i="0" u="none" strike="noStrike" kern="0" cap="none" spc="0" normalizeH="0" baseline="0" noProof="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20</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0"/>
        <p:cNvGrpSpPr/>
        <p:nvPr/>
      </p:nvGrpSpPr>
      <p:grpSpPr>
        <a:xfrm>
          <a:off x="0" y="0"/>
          <a:ext cx="0" cy="0"/>
          <a:chOff x="0" y="0"/>
          <a:chExt cx="0" cy="0"/>
        </a:xfrm>
      </p:grpSpPr>
      <p:sp>
        <p:nvSpPr>
          <p:cNvPr id="1111" name="Google Shape;1111;g122c02badc2_1_2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2" name="Google Shape;1112;g122c02badc2_1_2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Frank is not allowed to say anything and must keep a poker face!</a:t>
            </a:r>
            <a:endParaRPr/>
          </a:p>
        </p:txBody>
      </p:sp>
      <p:sp>
        <p:nvSpPr>
          <p:cNvPr id="1113" name="Google Shape;1113;g122c02badc2_1_265: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400" b="0" i="0" u="none" strike="noStrike" kern="0" cap="none" spc="0" normalizeH="0" baseline="0" noProof="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21</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8"/>
        <p:cNvGrpSpPr/>
        <p:nvPr/>
      </p:nvGrpSpPr>
      <p:grpSpPr>
        <a:xfrm>
          <a:off x="0" y="0"/>
          <a:ext cx="0" cy="0"/>
          <a:chOff x="0" y="0"/>
          <a:chExt cx="0" cy="0"/>
        </a:xfrm>
      </p:grpSpPr>
      <p:sp>
        <p:nvSpPr>
          <p:cNvPr id="1119" name="Google Shape;1119;g122c02badc2_1_1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20" name="Google Shape;1120;g122c02badc2_1_1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8"/>
        <p:cNvGrpSpPr/>
        <p:nvPr/>
      </p:nvGrpSpPr>
      <p:grpSpPr>
        <a:xfrm>
          <a:off x="0" y="0"/>
          <a:ext cx="0" cy="0"/>
          <a:chOff x="0" y="0"/>
          <a:chExt cx="0" cy="0"/>
        </a:xfrm>
      </p:grpSpPr>
      <p:sp>
        <p:nvSpPr>
          <p:cNvPr id="959" name="Google Shape;959;g122c02badc2_1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If born 6 weeks early (34 weeks) and is 3 weeks old (37 weeks) - too young. 17 and 364 days= ok to enroll.</a:t>
            </a:r>
            <a:endParaRPr/>
          </a:p>
          <a:p>
            <a:pPr marL="0" lvl="0" indent="0" algn="l" rtl="0">
              <a:spcBef>
                <a:spcPts val="0"/>
              </a:spcBef>
              <a:spcAft>
                <a:spcPts val="0"/>
              </a:spcAft>
              <a:buNone/>
            </a:pPr>
            <a:r>
              <a:rPr lang="en"/>
              <a:t>Compression max: 60 min</a:t>
            </a:r>
            <a:endParaRPr/>
          </a:p>
          <a:p>
            <a:pPr marL="0" lvl="0" indent="0" algn="l" rtl="0">
              <a:spcBef>
                <a:spcPts val="0"/>
              </a:spcBef>
              <a:spcAft>
                <a:spcPts val="0"/>
              </a:spcAft>
              <a:buNone/>
            </a:pPr>
            <a:r>
              <a:rPr lang="en"/>
              <a:t>Coma or encephalopathy=GCS motor score of 5 or below</a:t>
            </a:r>
            <a:endParaRPr/>
          </a:p>
          <a:p>
            <a:pPr marL="0" lvl="0" indent="0" algn="l" rtl="0">
              <a:spcBef>
                <a:spcPts val="0"/>
              </a:spcBef>
              <a:spcAft>
                <a:spcPts val="0"/>
              </a:spcAft>
              <a:buNone/>
            </a:pPr>
            <a:r>
              <a:rPr lang="en"/>
              <a:t>Definitive Temp control (note time started - will need for randomization) BIII, CritiCool or Arctic Sun are what most sites use. Do not use BII.</a:t>
            </a:r>
            <a:endParaRPr/>
          </a:p>
        </p:txBody>
      </p:sp>
      <p:sp>
        <p:nvSpPr>
          <p:cNvPr id="960" name="Google Shape;960;g122c02badc2_1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5"/>
        <p:cNvGrpSpPr/>
        <p:nvPr/>
      </p:nvGrpSpPr>
      <p:grpSpPr>
        <a:xfrm>
          <a:off x="0" y="0"/>
          <a:ext cx="0" cy="0"/>
          <a:chOff x="0" y="0"/>
          <a:chExt cx="0" cy="0"/>
        </a:xfrm>
      </p:grpSpPr>
      <p:sp>
        <p:nvSpPr>
          <p:cNvPr id="966" name="Google Shape;966;g122c02badc2_1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7" name="Google Shape;967;g122c02badc2_1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68" name="Google Shape;968;g122c02badc2_1_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400" b="0" i="0" u="none" strike="noStrike" kern="0" cap="none" spc="0" normalizeH="0" baseline="0" noProof="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3"/>
        <p:cNvGrpSpPr/>
        <p:nvPr/>
      </p:nvGrpSpPr>
      <p:grpSpPr>
        <a:xfrm>
          <a:off x="0" y="0"/>
          <a:ext cx="0" cy="0"/>
          <a:chOff x="0" y="0"/>
          <a:chExt cx="0" cy="0"/>
        </a:xfrm>
      </p:grpSpPr>
      <p:sp>
        <p:nvSpPr>
          <p:cNvPr id="974" name="Google Shape;974;g122c02badc2_1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GCMS=6 would be a patient lacking any brain injury - we’re not interested </a:t>
            </a:r>
            <a:endParaRPr/>
          </a:p>
          <a:p>
            <a:pPr marL="0" lvl="0" indent="0" algn="l" rtl="0">
              <a:spcBef>
                <a:spcPts val="0"/>
              </a:spcBef>
              <a:spcAft>
                <a:spcPts val="0"/>
              </a:spcAft>
              <a:buNone/>
            </a:pPr>
            <a:r>
              <a:rPr lang="en"/>
              <a:t>CPR&gt;60 mins are expected to have profound brain injury and may not benefit from hypothermia</a:t>
            </a:r>
            <a:endParaRPr/>
          </a:p>
          <a:p>
            <a:pPr marL="0" lvl="0" indent="0" algn="l" rtl="0">
              <a:spcBef>
                <a:spcPts val="0"/>
              </a:spcBef>
              <a:spcAft>
                <a:spcPts val="0"/>
              </a:spcAft>
              <a:buNone/>
            </a:pPr>
            <a:r>
              <a:rPr lang="en"/>
              <a:t>Severe hemodynamic insufficiency like this is associated with very high mortality</a:t>
            </a:r>
            <a:endParaRPr/>
          </a:p>
          <a:p>
            <a:pPr marL="0" lvl="0" indent="0" algn="l" rtl="0">
              <a:spcBef>
                <a:spcPts val="0"/>
              </a:spcBef>
              <a:spcAft>
                <a:spcPts val="0"/>
              </a:spcAft>
              <a:buNone/>
            </a:pPr>
            <a:r>
              <a:rPr lang="en"/>
              <a:t>PCPC=5 (“coma or vegetative”) or progressive degenerative encephalopathy - we would very likely not be able to show a change at a year, so they would not contribute to outcome data</a:t>
            </a:r>
            <a:endParaRPr/>
          </a:p>
          <a:p>
            <a:pPr marL="0" lvl="0" indent="0" algn="l" rtl="0">
              <a:spcBef>
                <a:spcPts val="0"/>
              </a:spcBef>
              <a:spcAft>
                <a:spcPts val="0"/>
              </a:spcAft>
              <a:buNone/>
            </a:pPr>
            <a:r>
              <a:rPr lang="en"/>
              <a:t>Not surviving for the year due to terminal illness - would also not contribute to outcome data</a:t>
            </a:r>
            <a:endParaRPr/>
          </a:p>
        </p:txBody>
      </p:sp>
      <p:sp>
        <p:nvSpPr>
          <p:cNvPr id="975" name="Google Shape;975;g122c02badc2_1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0"/>
        <p:cNvGrpSpPr/>
        <p:nvPr/>
      </p:nvGrpSpPr>
      <p:grpSpPr>
        <a:xfrm>
          <a:off x="0" y="0"/>
          <a:ext cx="0" cy="0"/>
          <a:chOff x="0" y="0"/>
          <a:chExt cx="0" cy="0"/>
        </a:xfrm>
      </p:grpSpPr>
      <p:sp>
        <p:nvSpPr>
          <p:cNvPr id="981" name="Google Shape;981;g122c02badc2_1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2" name="Google Shape;982;g122c02badc2_1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i="1">
                <a:solidFill>
                  <a:srgbClr val="231F20"/>
                </a:solidFill>
              </a:rPr>
              <a:t>Severe trauma and refractory severe bleeding raises concern for exacerbating hemorrhage. Cooling for treatment of severe head trauma has been studied previously and showed no benefit on patient outcome</a:t>
            </a:r>
            <a:endParaRPr i="1">
              <a:solidFill>
                <a:srgbClr val="231F20"/>
              </a:solidFill>
            </a:endParaRPr>
          </a:p>
          <a:p>
            <a:pPr marL="0" lvl="0" indent="0" algn="l" rtl="0">
              <a:spcBef>
                <a:spcPts val="1200"/>
              </a:spcBef>
              <a:spcAft>
                <a:spcPts val="0"/>
              </a:spcAft>
              <a:buNone/>
            </a:pPr>
            <a:r>
              <a:rPr lang="en" i="1">
                <a:solidFill>
                  <a:srgbClr val="231F20"/>
                </a:solidFill>
              </a:rPr>
              <a:t>early withdrawal would not allow completion of the intervention and/or outcome determination</a:t>
            </a:r>
            <a:endParaRPr i="1">
              <a:solidFill>
                <a:srgbClr val="231F20"/>
              </a:solidFill>
            </a:endParaRPr>
          </a:p>
          <a:p>
            <a:pPr marL="0" lvl="0" indent="0" algn="l" rtl="0">
              <a:spcBef>
                <a:spcPts val="1200"/>
              </a:spcBef>
              <a:spcAft>
                <a:spcPts val="1200"/>
              </a:spcAft>
              <a:buClr>
                <a:schemeClr val="dk1"/>
              </a:buClr>
              <a:buSzPts val="1100"/>
              <a:buFont typeface="Arial"/>
              <a:buNone/>
            </a:pPr>
            <a:r>
              <a:rPr lang="en" i="1">
                <a:solidFill>
                  <a:srgbClr val="231F20"/>
                </a:solidFill>
              </a:rPr>
              <a:t>Sickle cell and crygoglobulinemia are contraindications for cooling</a:t>
            </a:r>
            <a:endParaRPr i="1">
              <a:solidFill>
                <a:srgbClr val="231F20"/>
              </a:solidFill>
            </a:endParaRPr>
          </a:p>
        </p:txBody>
      </p:sp>
      <p:sp>
        <p:nvSpPr>
          <p:cNvPr id="983" name="Google Shape;983;g122c02badc2_1_28: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400" b="0" i="0" u="none" strike="noStrike" kern="0" cap="none" spc="0" normalizeH="0" baseline="0" noProof="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6</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8"/>
        <p:cNvGrpSpPr/>
        <p:nvPr/>
      </p:nvGrpSpPr>
      <p:grpSpPr>
        <a:xfrm>
          <a:off x="0" y="0"/>
          <a:ext cx="0" cy="0"/>
          <a:chOff x="0" y="0"/>
          <a:chExt cx="0" cy="0"/>
        </a:xfrm>
      </p:grpSpPr>
      <p:sp>
        <p:nvSpPr>
          <p:cNvPr id="989" name="Google Shape;989;g122c02badc2_1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0" name="Google Shape;990;g122c02badc2_1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Since the neurologic exam at 12 months is an outcome we are looking at, CNS tumors with chemotherapy is excluded</a:t>
            </a:r>
            <a:endParaRPr/>
          </a:p>
          <a:p>
            <a:pPr marL="0" lvl="0" indent="0" algn="l" rtl="0">
              <a:spcBef>
                <a:spcPts val="0"/>
              </a:spcBef>
              <a:spcAft>
                <a:spcPts val="0"/>
              </a:spcAft>
              <a:buNone/>
            </a:pPr>
            <a:r>
              <a:rPr lang="en"/>
              <a:t>Prisoner is a vulnerable population we are not including</a:t>
            </a:r>
            <a:endParaRPr/>
          </a:p>
          <a:p>
            <a:pPr marL="0" lvl="0" indent="0" algn="l" rtl="0">
              <a:spcBef>
                <a:spcPts val="0"/>
              </a:spcBef>
              <a:spcAft>
                <a:spcPts val="0"/>
              </a:spcAft>
              <a:buNone/>
            </a:pPr>
            <a:r>
              <a:rPr lang="en"/>
              <a:t>New post CA Diabetes Insipidus is a marker of profound neurologic injury and these patients may not benefit from hypothermia</a:t>
            </a:r>
            <a:endParaRPr/>
          </a:p>
          <a:p>
            <a:pPr marL="0" lvl="0" indent="0" algn="l" rtl="0">
              <a:spcBef>
                <a:spcPts val="0"/>
              </a:spcBef>
              <a:spcAft>
                <a:spcPts val="0"/>
              </a:spcAft>
              <a:buNone/>
            </a:pPr>
            <a:r>
              <a:rPr lang="en"/>
              <a:t>if at the time of enrollment you do not know that the patient is pregnant, you can enroll. The protocol does include a pregnancy test. Follow your institution’s and PI’s guidance.</a:t>
            </a:r>
            <a:endParaRPr/>
          </a:p>
        </p:txBody>
      </p:sp>
      <p:sp>
        <p:nvSpPr>
          <p:cNvPr id="991" name="Google Shape;991;g122c02badc2_1_35: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400" b="0" i="0" u="none" strike="noStrike" kern="0" cap="none" spc="0" normalizeH="0" baseline="0" noProof="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7</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6"/>
        <p:cNvGrpSpPr/>
        <p:nvPr/>
      </p:nvGrpSpPr>
      <p:grpSpPr>
        <a:xfrm>
          <a:off x="0" y="0"/>
          <a:ext cx="0" cy="0"/>
          <a:chOff x="0" y="0"/>
          <a:chExt cx="0" cy="0"/>
        </a:xfrm>
      </p:grpSpPr>
      <p:sp>
        <p:nvSpPr>
          <p:cNvPr id="997" name="Google Shape;997;g122c02badc2_1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8" name="Google Shape;998;g122c02badc2_1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Questions about inclusion exclusion criteria? </a:t>
            </a:r>
            <a:endParaRPr/>
          </a:p>
        </p:txBody>
      </p:sp>
      <p:sp>
        <p:nvSpPr>
          <p:cNvPr id="999" name="Google Shape;999;g122c02badc2_1_42: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400" b="0" i="0" u="none" strike="noStrike" kern="0" cap="none" spc="0" normalizeH="0" baseline="0" noProof="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8</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8"/>
        <p:cNvGrpSpPr/>
        <p:nvPr/>
      </p:nvGrpSpPr>
      <p:grpSpPr>
        <a:xfrm>
          <a:off x="0" y="0"/>
          <a:ext cx="0" cy="0"/>
          <a:chOff x="0" y="0"/>
          <a:chExt cx="0" cy="0"/>
        </a:xfrm>
      </p:grpSpPr>
      <p:sp>
        <p:nvSpPr>
          <p:cNvPr id="1009" name="Google Shape;1009;g122c02badc2_1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0" name="Google Shape;1010;g122c02badc2_1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1" name="Google Shape;1011;g122c02badc2_1_53: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400" b="0" i="0" u="none" strike="noStrike" kern="0" cap="none" spc="0" normalizeH="0" baseline="0" noProof="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9</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2"/>
        <p:cNvGrpSpPr/>
        <p:nvPr/>
      </p:nvGrpSpPr>
      <p:grpSpPr>
        <a:xfrm>
          <a:off x="0" y="0"/>
          <a:ext cx="0" cy="0"/>
          <a:chOff x="0" y="0"/>
          <a:chExt cx="0" cy="0"/>
        </a:xfrm>
      </p:grpSpPr>
      <p:sp>
        <p:nvSpPr>
          <p:cNvPr id="13" name="Google Shape;13;p2"/>
          <p:cNvSpPr/>
          <p:nvPr/>
        </p:nvSpPr>
        <p:spPr>
          <a:xfrm>
            <a:off x="0" y="3642400"/>
            <a:ext cx="12192000" cy="3215600"/>
          </a:xfrm>
          <a:prstGeom prst="rect">
            <a:avLst/>
          </a:prstGeom>
          <a:solidFill>
            <a:srgbClr val="4B72B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txBox="1">
            <a:spLocks noGrp="1"/>
          </p:cNvSpPr>
          <p:nvPr>
            <p:ph type="ctrTitle"/>
          </p:nvPr>
        </p:nvSpPr>
        <p:spPr>
          <a:xfrm>
            <a:off x="647833" y="352633"/>
            <a:ext cx="10911600" cy="1964800"/>
          </a:xfrm>
          <a:prstGeom prst="rect">
            <a:avLst/>
          </a:prstGeom>
        </p:spPr>
        <p:txBody>
          <a:bodyPr spcFirstLastPara="1" wrap="square" lIns="91425" tIns="91425" rIns="91425" bIns="91425" anchor="b" anchorCtr="0">
            <a:normAutofit/>
          </a:bodyPr>
          <a:lstStyle>
            <a:lvl1pPr lvl="0">
              <a:spcBef>
                <a:spcPts val="0"/>
              </a:spcBef>
              <a:spcAft>
                <a:spcPts val="0"/>
              </a:spcAft>
              <a:buSzPts val="4200"/>
              <a:buFont typeface="Comfortaa"/>
              <a:buNone/>
              <a:defRPr sz="5600">
                <a:latin typeface="Comfortaa"/>
                <a:ea typeface="Comfortaa"/>
                <a:cs typeface="Comfortaa"/>
                <a:sym typeface="Comfortaa"/>
              </a:defRPr>
            </a:lvl1pPr>
            <a:lvl2pPr lvl="1">
              <a:spcBef>
                <a:spcPts val="0"/>
              </a:spcBef>
              <a:spcAft>
                <a:spcPts val="0"/>
              </a:spcAft>
              <a:buSzPts val="4200"/>
              <a:buNone/>
              <a:defRPr sz="5600"/>
            </a:lvl2pPr>
            <a:lvl3pPr lvl="2">
              <a:spcBef>
                <a:spcPts val="0"/>
              </a:spcBef>
              <a:spcAft>
                <a:spcPts val="0"/>
              </a:spcAft>
              <a:buSzPts val="4200"/>
              <a:buNone/>
              <a:defRPr sz="5600"/>
            </a:lvl3pPr>
            <a:lvl4pPr lvl="3">
              <a:spcBef>
                <a:spcPts val="0"/>
              </a:spcBef>
              <a:spcAft>
                <a:spcPts val="0"/>
              </a:spcAft>
              <a:buSzPts val="4200"/>
              <a:buNone/>
              <a:defRPr sz="5600"/>
            </a:lvl4pPr>
            <a:lvl5pPr lvl="4">
              <a:spcBef>
                <a:spcPts val="0"/>
              </a:spcBef>
              <a:spcAft>
                <a:spcPts val="0"/>
              </a:spcAft>
              <a:buSzPts val="4200"/>
              <a:buNone/>
              <a:defRPr sz="5600"/>
            </a:lvl5pPr>
            <a:lvl6pPr lvl="5">
              <a:spcBef>
                <a:spcPts val="0"/>
              </a:spcBef>
              <a:spcAft>
                <a:spcPts val="0"/>
              </a:spcAft>
              <a:buSzPts val="4200"/>
              <a:buNone/>
              <a:defRPr sz="5600"/>
            </a:lvl6pPr>
            <a:lvl7pPr lvl="6">
              <a:spcBef>
                <a:spcPts val="0"/>
              </a:spcBef>
              <a:spcAft>
                <a:spcPts val="0"/>
              </a:spcAft>
              <a:buSzPts val="4200"/>
              <a:buNone/>
              <a:defRPr sz="5600"/>
            </a:lvl7pPr>
            <a:lvl8pPr lvl="7">
              <a:spcBef>
                <a:spcPts val="0"/>
              </a:spcBef>
              <a:spcAft>
                <a:spcPts val="0"/>
              </a:spcAft>
              <a:buSzPts val="4200"/>
              <a:buNone/>
              <a:defRPr sz="5600"/>
            </a:lvl8pPr>
            <a:lvl9pPr lvl="8">
              <a:spcBef>
                <a:spcPts val="0"/>
              </a:spcBef>
              <a:spcAft>
                <a:spcPts val="0"/>
              </a:spcAft>
              <a:buSzPts val="4200"/>
              <a:buNone/>
              <a:defRPr sz="5600"/>
            </a:lvl9pPr>
          </a:lstStyle>
          <a:p>
            <a:endParaRPr/>
          </a:p>
        </p:txBody>
      </p:sp>
      <p:sp>
        <p:nvSpPr>
          <p:cNvPr id="15" name="Google Shape;15;p2"/>
          <p:cNvSpPr txBox="1">
            <a:spLocks noGrp="1"/>
          </p:cNvSpPr>
          <p:nvPr>
            <p:ph type="subTitle" idx="1"/>
          </p:nvPr>
        </p:nvSpPr>
        <p:spPr>
          <a:xfrm>
            <a:off x="647833" y="2317433"/>
            <a:ext cx="10911600" cy="11480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2400"/>
              <a:buNone/>
              <a:defRPr sz="3200"/>
            </a:lvl1pPr>
            <a:lvl2pPr lvl="1">
              <a:lnSpc>
                <a:spcPct val="100000"/>
              </a:lnSpc>
              <a:spcBef>
                <a:spcPts val="0"/>
              </a:spcBef>
              <a:spcAft>
                <a:spcPts val="0"/>
              </a:spcAft>
              <a:buSzPts val="2400"/>
              <a:buNone/>
              <a:defRPr sz="3200"/>
            </a:lvl2pPr>
            <a:lvl3pPr lvl="2">
              <a:lnSpc>
                <a:spcPct val="100000"/>
              </a:lnSpc>
              <a:spcBef>
                <a:spcPts val="0"/>
              </a:spcBef>
              <a:spcAft>
                <a:spcPts val="0"/>
              </a:spcAft>
              <a:buSzPts val="2400"/>
              <a:buNone/>
              <a:defRPr sz="3200"/>
            </a:lvl3pPr>
            <a:lvl4pPr lvl="3">
              <a:lnSpc>
                <a:spcPct val="100000"/>
              </a:lnSpc>
              <a:spcBef>
                <a:spcPts val="0"/>
              </a:spcBef>
              <a:spcAft>
                <a:spcPts val="0"/>
              </a:spcAft>
              <a:buSzPts val="2400"/>
              <a:buNone/>
              <a:defRPr sz="3200"/>
            </a:lvl4pPr>
            <a:lvl5pPr lvl="4">
              <a:lnSpc>
                <a:spcPct val="100000"/>
              </a:lnSpc>
              <a:spcBef>
                <a:spcPts val="0"/>
              </a:spcBef>
              <a:spcAft>
                <a:spcPts val="0"/>
              </a:spcAft>
              <a:buSzPts val="2400"/>
              <a:buNone/>
              <a:defRPr sz="3200"/>
            </a:lvl5pPr>
            <a:lvl6pPr lvl="5">
              <a:lnSpc>
                <a:spcPct val="100000"/>
              </a:lnSpc>
              <a:spcBef>
                <a:spcPts val="0"/>
              </a:spcBef>
              <a:spcAft>
                <a:spcPts val="0"/>
              </a:spcAft>
              <a:buSzPts val="2400"/>
              <a:buNone/>
              <a:defRPr sz="3200"/>
            </a:lvl6pPr>
            <a:lvl7pPr lvl="6">
              <a:lnSpc>
                <a:spcPct val="100000"/>
              </a:lnSpc>
              <a:spcBef>
                <a:spcPts val="0"/>
              </a:spcBef>
              <a:spcAft>
                <a:spcPts val="0"/>
              </a:spcAft>
              <a:buSzPts val="2400"/>
              <a:buNone/>
              <a:defRPr sz="3200"/>
            </a:lvl7pPr>
            <a:lvl8pPr lvl="7">
              <a:lnSpc>
                <a:spcPct val="100000"/>
              </a:lnSpc>
              <a:spcBef>
                <a:spcPts val="0"/>
              </a:spcBef>
              <a:spcAft>
                <a:spcPts val="0"/>
              </a:spcAft>
              <a:buSzPts val="2400"/>
              <a:buNone/>
              <a:defRPr sz="3200"/>
            </a:lvl8pPr>
            <a:lvl9pPr lvl="8">
              <a:lnSpc>
                <a:spcPct val="100000"/>
              </a:lnSpc>
              <a:spcBef>
                <a:spcPts val="0"/>
              </a:spcBef>
              <a:spcAft>
                <a:spcPts val="0"/>
              </a:spcAft>
              <a:buSzPts val="2400"/>
              <a:buNone/>
              <a:defRPr sz="3200"/>
            </a:lvl9pPr>
          </a:lstStyle>
          <a:p>
            <a:endParaRPr/>
          </a:p>
        </p:txBody>
      </p:sp>
      <p:sp>
        <p:nvSpPr>
          <p:cNvPr id="16" name="Google Shape;16;p2"/>
          <p:cNvSpPr txBox="1">
            <a:spLocks noGrp="1"/>
          </p:cNvSpPr>
          <p:nvPr>
            <p:ph type="sldNum" idx="12"/>
          </p:nvPr>
        </p:nvSpPr>
        <p:spPr>
          <a:xfrm>
            <a:off x="11330665" y="6251679"/>
            <a:ext cx="731600" cy="5248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00000000-1234-1234-1234-123412341234}" type="slidenum">
              <a:rPr lang="en" smtClean="0"/>
              <a:pPr/>
              <a:t>‹#›</a:t>
            </a:fld>
            <a:endParaRPr lang="en"/>
          </a:p>
        </p:txBody>
      </p:sp>
      <p:pic>
        <p:nvPicPr>
          <p:cNvPr id="17" name="Google Shape;17;p2"/>
          <p:cNvPicPr preferRelativeResize="0"/>
          <p:nvPr/>
        </p:nvPicPr>
        <p:blipFill>
          <a:blip r:embed="rId2">
            <a:alphaModFix/>
          </a:blip>
          <a:stretch>
            <a:fillRect/>
          </a:stretch>
        </p:blipFill>
        <p:spPr>
          <a:xfrm>
            <a:off x="135818" y="3757116"/>
            <a:ext cx="2384092" cy="2986165"/>
          </a:xfrm>
          <a:prstGeom prst="rect">
            <a:avLst/>
          </a:prstGeom>
          <a:noFill/>
          <a:ln>
            <a:noFill/>
          </a:ln>
        </p:spPr>
      </p:pic>
      <p:pic>
        <p:nvPicPr>
          <p:cNvPr id="18" name="Google Shape;18;p2"/>
          <p:cNvPicPr preferRelativeResize="0"/>
          <p:nvPr/>
        </p:nvPicPr>
        <p:blipFill>
          <a:blip r:embed="rId3">
            <a:alphaModFix/>
          </a:blip>
          <a:stretch>
            <a:fillRect/>
          </a:stretch>
        </p:blipFill>
        <p:spPr>
          <a:xfrm>
            <a:off x="7337875" y="4123717"/>
            <a:ext cx="4724400" cy="2032000"/>
          </a:xfrm>
          <a:prstGeom prst="rect">
            <a:avLst/>
          </a:prstGeom>
          <a:noFill/>
          <a:ln>
            <a:noFill/>
          </a:ln>
        </p:spPr>
      </p:pic>
    </p:spTree>
    <p:extLst>
      <p:ext uri="{BB962C8B-B14F-4D97-AF65-F5344CB8AC3E}">
        <p14:creationId xmlns:p14="http://schemas.microsoft.com/office/powerpoint/2010/main" val="13643436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55"/>
        <p:cNvGrpSpPr/>
        <p:nvPr/>
      </p:nvGrpSpPr>
      <p:grpSpPr>
        <a:xfrm>
          <a:off x="0" y="0"/>
          <a:ext cx="0" cy="0"/>
          <a:chOff x="0" y="0"/>
          <a:chExt cx="0" cy="0"/>
        </a:xfrm>
      </p:grpSpPr>
      <p:sp>
        <p:nvSpPr>
          <p:cNvPr id="56" name="Google Shape;56;p11"/>
          <p:cNvSpPr/>
          <p:nvPr/>
        </p:nvSpPr>
        <p:spPr>
          <a:xfrm>
            <a:off x="107600" y="3534800"/>
            <a:ext cx="11976800" cy="3215600"/>
          </a:xfrm>
          <a:prstGeom prst="rect">
            <a:avLst/>
          </a:prstGeom>
          <a:solidFill>
            <a:srgbClr val="4B72B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 name="Google Shape;57;p11"/>
          <p:cNvSpPr txBox="1">
            <a:spLocks noGrp="1"/>
          </p:cNvSpPr>
          <p:nvPr>
            <p:ph type="title" hasCustomPrompt="1"/>
          </p:nvPr>
        </p:nvSpPr>
        <p:spPr>
          <a:xfrm>
            <a:off x="415600" y="990668"/>
            <a:ext cx="11360800" cy="26752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Font typeface="Source Sans Pro"/>
              <a:buNone/>
              <a:defRPr sz="16000">
                <a:latin typeface="Source Sans Pro"/>
                <a:ea typeface="Source Sans Pro"/>
                <a:cs typeface="Source Sans Pro"/>
                <a:sym typeface="Source Sans Pro"/>
              </a:defRPr>
            </a:lvl1pPr>
            <a:lvl2pPr lvl="1" algn="ctr">
              <a:spcBef>
                <a:spcPts val="0"/>
              </a:spcBef>
              <a:spcAft>
                <a:spcPts val="0"/>
              </a:spcAft>
              <a:buSzPts val="12000"/>
              <a:buFont typeface="Source Sans Pro"/>
              <a:buNone/>
              <a:defRPr sz="16000">
                <a:latin typeface="Source Sans Pro"/>
                <a:ea typeface="Source Sans Pro"/>
                <a:cs typeface="Source Sans Pro"/>
                <a:sym typeface="Source Sans Pro"/>
              </a:defRPr>
            </a:lvl2pPr>
            <a:lvl3pPr lvl="2" algn="ctr">
              <a:spcBef>
                <a:spcPts val="0"/>
              </a:spcBef>
              <a:spcAft>
                <a:spcPts val="0"/>
              </a:spcAft>
              <a:buSzPts val="12000"/>
              <a:buFont typeface="Source Sans Pro"/>
              <a:buNone/>
              <a:defRPr sz="16000">
                <a:latin typeface="Source Sans Pro"/>
                <a:ea typeface="Source Sans Pro"/>
                <a:cs typeface="Source Sans Pro"/>
                <a:sym typeface="Source Sans Pro"/>
              </a:defRPr>
            </a:lvl3pPr>
            <a:lvl4pPr lvl="3" algn="ctr">
              <a:spcBef>
                <a:spcPts val="0"/>
              </a:spcBef>
              <a:spcAft>
                <a:spcPts val="0"/>
              </a:spcAft>
              <a:buSzPts val="12000"/>
              <a:buFont typeface="Source Sans Pro"/>
              <a:buNone/>
              <a:defRPr sz="16000">
                <a:latin typeface="Source Sans Pro"/>
                <a:ea typeface="Source Sans Pro"/>
                <a:cs typeface="Source Sans Pro"/>
                <a:sym typeface="Source Sans Pro"/>
              </a:defRPr>
            </a:lvl4pPr>
            <a:lvl5pPr lvl="4" algn="ctr">
              <a:spcBef>
                <a:spcPts val="0"/>
              </a:spcBef>
              <a:spcAft>
                <a:spcPts val="0"/>
              </a:spcAft>
              <a:buSzPts val="12000"/>
              <a:buFont typeface="Source Sans Pro"/>
              <a:buNone/>
              <a:defRPr sz="16000">
                <a:latin typeface="Source Sans Pro"/>
                <a:ea typeface="Source Sans Pro"/>
                <a:cs typeface="Source Sans Pro"/>
                <a:sym typeface="Source Sans Pro"/>
              </a:defRPr>
            </a:lvl5pPr>
            <a:lvl6pPr lvl="5" algn="ctr">
              <a:spcBef>
                <a:spcPts val="0"/>
              </a:spcBef>
              <a:spcAft>
                <a:spcPts val="0"/>
              </a:spcAft>
              <a:buSzPts val="12000"/>
              <a:buFont typeface="Source Sans Pro"/>
              <a:buNone/>
              <a:defRPr sz="16000">
                <a:latin typeface="Source Sans Pro"/>
                <a:ea typeface="Source Sans Pro"/>
                <a:cs typeface="Source Sans Pro"/>
                <a:sym typeface="Source Sans Pro"/>
              </a:defRPr>
            </a:lvl6pPr>
            <a:lvl7pPr lvl="6" algn="ctr">
              <a:spcBef>
                <a:spcPts val="0"/>
              </a:spcBef>
              <a:spcAft>
                <a:spcPts val="0"/>
              </a:spcAft>
              <a:buSzPts val="12000"/>
              <a:buFont typeface="Source Sans Pro"/>
              <a:buNone/>
              <a:defRPr sz="16000">
                <a:latin typeface="Source Sans Pro"/>
                <a:ea typeface="Source Sans Pro"/>
                <a:cs typeface="Source Sans Pro"/>
                <a:sym typeface="Source Sans Pro"/>
              </a:defRPr>
            </a:lvl7pPr>
            <a:lvl8pPr lvl="7" algn="ctr">
              <a:spcBef>
                <a:spcPts val="0"/>
              </a:spcBef>
              <a:spcAft>
                <a:spcPts val="0"/>
              </a:spcAft>
              <a:buSzPts val="12000"/>
              <a:buFont typeface="Source Sans Pro"/>
              <a:buNone/>
              <a:defRPr sz="16000">
                <a:latin typeface="Source Sans Pro"/>
                <a:ea typeface="Source Sans Pro"/>
                <a:cs typeface="Source Sans Pro"/>
                <a:sym typeface="Source Sans Pro"/>
              </a:defRPr>
            </a:lvl8pPr>
            <a:lvl9pPr lvl="8" algn="ctr">
              <a:spcBef>
                <a:spcPts val="0"/>
              </a:spcBef>
              <a:spcAft>
                <a:spcPts val="0"/>
              </a:spcAft>
              <a:buSzPts val="12000"/>
              <a:buFont typeface="Source Sans Pro"/>
              <a:buNone/>
              <a:defRPr sz="16000">
                <a:latin typeface="Source Sans Pro"/>
                <a:ea typeface="Source Sans Pro"/>
                <a:cs typeface="Source Sans Pro"/>
                <a:sym typeface="Source Sans Pro"/>
              </a:defRPr>
            </a:lvl9pPr>
          </a:lstStyle>
          <a:p>
            <a:r>
              <a:t>xx%</a:t>
            </a:r>
          </a:p>
        </p:txBody>
      </p:sp>
      <p:sp>
        <p:nvSpPr>
          <p:cNvPr id="58" name="Google Shape;58;p11"/>
          <p:cNvSpPr txBox="1">
            <a:spLocks noGrp="1"/>
          </p:cNvSpPr>
          <p:nvPr>
            <p:ph type="body" idx="1"/>
          </p:nvPr>
        </p:nvSpPr>
        <p:spPr>
          <a:xfrm>
            <a:off x="415600" y="3793576"/>
            <a:ext cx="11360800" cy="1734400"/>
          </a:xfrm>
          <a:prstGeom prst="rect">
            <a:avLst/>
          </a:prstGeom>
        </p:spPr>
        <p:txBody>
          <a:bodyPr spcFirstLastPara="1" wrap="square" lIns="91425" tIns="91425" rIns="91425" bIns="91425" anchor="t" anchorCtr="0">
            <a:normAutofit/>
          </a:bodyPr>
          <a:lstStyle>
            <a:lvl1pPr marL="609585" lvl="0" indent="-457189" algn="ctr">
              <a:spcBef>
                <a:spcPts val="0"/>
              </a:spcBef>
              <a:spcAft>
                <a:spcPts val="0"/>
              </a:spcAft>
              <a:buClr>
                <a:schemeClr val="lt1"/>
              </a:buClr>
              <a:buSzPts val="1800"/>
              <a:buChar char="●"/>
              <a:defRPr>
                <a:solidFill>
                  <a:schemeClr val="lt1"/>
                </a:solidFill>
              </a:defRPr>
            </a:lvl1pPr>
            <a:lvl2pPr marL="1219170" lvl="1" indent="-423323" algn="ctr">
              <a:spcBef>
                <a:spcPts val="0"/>
              </a:spcBef>
              <a:spcAft>
                <a:spcPts val="0"/>
              </a:spcAft>
              <a:buClr>
                <a:schemeClr val="lt1"/>
              </a:buClr>
              <a:buSzPts val="1400"/>
              <a:buChar char="○"/>
              <a:defRPr>
                <a:solidFill>
                  <a:schemeClr val="lt1"/>
                </a:solidFill>
              </a:defRPr>
            </a:lvl2pPr>
            <a:lvl3pPr marL="1828754" lvl="2" indent="-423323" algn="ctr">
              <a:spcBef>
                <a:spcPts val="0"/>
              </a:spcBef>
              <a:spcAft>
                <a:spcPts val="0"/>
              </a:spcAft>
              <a:buClr>
                <a:schemeClr val="lt1"/>
              </a:buClr>
              <a:buSzPts val="1400"/>
              <a:buChar char="■"/>
              <a:defRPr>
                <a:solidFill>
                  <a:schemeClr val="lt1"/>
                </a:solidFill>
              </a:defRPr>
            </a:lvl3pPr>
            <a:lvl4pPr marL="2438339" lvl="3" indent="-423323" algn="ctr">
              <a:spcBef>
                <a:spcPts val="0"/>
              </a:spcBef>
              <a:spcAft>
                <a:spcPts val="0"/>
              </a:spcAft>
              <a:buClr>
                <a:schemeClr val="lt1"/>
              </a:buClr>
              <a:buSzPts val="1400"/>
              <a:buChar char="●"/>
              <a:defRPr>
                <a:solidFill>
                  <a:schemeClr val="lt1"/>
                </a:solidFill>
              </a:defRPr>
            </a:lvl4pPr>
            <a:lvl5pPr marL="3047924" lvl="4" indent="-423323" algn="ctr">
              <a:spcBef>
                <a:spcPts val="0"/>
              </a:spcBef>
              <a:spcAft>
                <a:spcPts val="0"/>
              </a:spcAft>
              <a:buClr>
                <a:schemeClr val="lt1"/>
              </a:buClr>
              <a:buSzPts val="1400"/>
              <a:buChar char="○"/>
              <a:defRPr>
                <a:solidFill>
                  <a:schemeClr val="lt1"/>
                </a:solidFill>
              </a:defRPr>
            </a:lvl5pPr>
            <a:lvl6pPr marL="3657509" lvl="5" indent="-423323" algn="ctr">
              <a:spcBef>
                <a:spcPts val="0"/>
              </a:spcBef>
              <a:spcAft>
                <a:spcPts val="0"/>
              </a:spcAft>
              <a:buClr>
                <a:schemeClr val="lt1"/>
              </a:buClr>
              <a:buSzPts val="1400"/>
              <a:buChar char="■"/>
              <a:defRPr>
                <a:solidFill>
                  <a:schemeClr val="lt1"/>
                </a:solidFill>
              </a:defRPr>
            </a:lvl6pPr>
            <a:lvl7pPr marL="4267093" lvl="6" indent="-423323" algn="ctr">
              <a:spcBef>
                <a:spcPts val="0"/>
              </a:spcBef>
              <a:spcAft>
                <a:spcPts val="0"/>
              </a:spcAft>
              <a:buClr>
                <a:schemeClr val="lt1"/>
              </a:buClr>
              <a:buSzPts val="1400"/>
              <a:buChar char="●"/>
              <a:defRPr>
                <a:solidFill>
                  <a:schemeClr val="lt1"/>
                </a:solidFill>
              </a:defRPr>
            </a:lvl7pPr>
            <a:lvl8pPr marL="4876678" lvl="7" indent="-423323" algn="ctr">
              <a:spcBef>
                <a:spcPts val="0"/>
              </a:spcBef>
              <a:spcAft>
                <a:spcPts val="0"/>
              </a:spcAft>
              <a:buClr>
                <a:schemeClr val="lt1"/>
              </a:buClr>
              <a:buSzPts val="1400"/>
              <a:buChar char="○"/>
              <a:defRPr>
                <a:solidFill>
                  <a:schemeClr val="lt1"/>
                </a:solidFill>
              </a:defRPr>
            </a:lvl8pPr>
            <a:lvl9pPr marL="5486263" lvl="8" indent="-423323" algn="ctr">
              <a:spcBef>
                <a:spcPts val="0"/>
              </a:spcBef>
              <a:spcAft>
                <a:spcPts val="0"/>
              </a:spcAft>
              <a:buClr>
                <a:schemeClr val="lt1"/>
              </a:buClr>
              <a:buSzPts val="1400"/>
              <a:buChar char="■"/>
              <a:defRPr>
                <a:solidFill>
                  <a:schemeClr val="lt1"/>
                </a:solidFill>
              </a:defRPr>
            </a:lvl9pPr>
          </a:lstStyle>
          <a:p>
            <a:endParaRPr/>
          </a:p>
        </p:txBody>
      </p:sp>
      <p:sp>
        <p:nvSpPr>
          <p:cNvPr id="59" name="Google Shape;59;p11"/>
          <p:cNvSpPr txBox="1">
            <a:spLocks noGrp="1"/>
          </p:cNvSpPr>
          <p:nvPr>
            <p:ph type="sldNum" idx="12"/>
          </p:nvPr>
        </p:nvSpPr>
        <p:spPr>
          <a:xfrm>
            <a:off x="11330665" y="6251679"/>
            <a:ext cx="731600" cy="5248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9281179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0"/>
        <p:cNvGrpSpPr/>
        <p:nvPr/>
      </p:nvGrpSpPr>
      <p:grpSpPr>
        <a:xfrm>
          <a:off x="0" y="0"/>
          <a:ext cx="0" cy="0"/>
          <a:chOff x="0" y="0"/>
          <a:chExt cx="0" cy="0"/>
        </a:xfrm>
      </p:grpSpPr>
      <p:sp>
        <p:nvSpPr>
          <p:cNvPr id="61" name="Google Shape;61;p12"/>
          <p:cNvSpPr txBox="1">
            <a:spLocks noGrp="1"/>
          </p:cNvSpPr>
          <p:nvPr>
            <p:ph type="sldNum" idx="12"/>
          </p:nvPr>
        </p:nvSpPr>
        <p:spPr>
          <a:xfrm>
            <a:off x="11330665" y="6251679"/>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4856735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 no graphics">
  <p:cSld name="Blank - no graphics">
    <p:spTree>
      <p:nvGrpSpPr>
        <p:cNvPr id="1" name="Shape 62"/>
        <p:cNvGrpSpPr/>
        <p:nvPr/>
      </p:nvGrpSpPr>
      <p:grpSpPr>
        <a:xfrm>
          <a:off x="0" y="0"/>
          <a:ext cx="0" cy="0"/>
          <a:chOff x="0" y="0"/>
          <a:chExt cx="0" cy="0"/>
        </a:xfrm>
      </p:grpSpPr>
      <p:sp>
        <p:nvSpPr>
          <p:cNvPr id="63" name="Google Shape;63;p13"/>
          <p:cNvSpPr txBox="1">
            <a:spLocks noGrp="1"/>
          </p:cNvSpPr>
          <p:nvPr>
            <p:ph type="sldNum" idx="12"/>
          </p:nvPr>
        </p:nvSpPr>
        <p:spPr>
          <a:xfrm>
            <a:off x="11330665" y="6251679"/>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
        <p:nvSpPr>
          <p:cNvPr id="64" name="Google Shape;64;p13"/>
          <p:cNvSpPr/>
          <p:nvPr/>
        </p:nvSpPr>
        <p:spPr>
          <a:xfrm>
            <a:off x="10633" y="4883167"/>
            <a:ext cx="11693600" cy="19748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 name="Google Shape;65;p13"/>
          <p:cNvSpPr/>
          <p:nvPr/>
        </p:nvSpPr>
        <p:spPr>
          <a:xfrm>
            <a:off x="10534767" y="4955200"/>
            <a:ext cx="1657200" cy="1506400"/>
          </a:xfrm>
          <a:prstGeom prst="roundRect">
            <a:avLst>
              <a:gd name="adj" fmla="val 16667"/>
            </a:avLst>
          </a:prstGeom>
          <a:solidFill>
            <a:schemeClr val="l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8918793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66"/>
        <p:cNvGrpSpPr/>
        <p:nvPr/>
      </p:nvGrpSpPr>
      <p:grpSpPr>
        <a:xfrm>
          <a:off x="0" y="0"/>
          <a:ext cx="0" cy="0"/>
          <a:chOff x="0" y="0"/>
          <a:chExt cx="0" cy="0"/>
        </a:xfrm>
      </p:grpSpPr>
      <p:sp>
        <p:nvSpPr>
          <p:cNvPr id="67" name="Google Shape;67;p14"/>
          <p:cNvSpPr txBox="1">
            <a:spLocks noGrp="1"/>
          </p:cNvSpPr>
          <p:nvPr>
            <p:ph type="title"/>
          </p:nvPr>
        </p:nvSpPr>
        <p:spPr>
          <a:xfrm>
            <a:off x="1097280" y="286603"/>
            <a:ext cx="10058400" cy="1450800"/>
          </a:xfrm>
          <a:prstGeom prst="rect">
            <a:avLst/>
          </a:prstGeom>
          <a:noFill/>
          <a:ln>
            <a:noFill/>
          </a:ln>
        </p:spPr>
        <p:txBody>
          <a:bodyPr spcFirstLastPara="1" wrap="square" lIns="68575" tIns="34275" rIns="68575" bIns="34275" anchor="b" anchorCtr="0">
            <a:normAutofit/>
          </a:bodyPr>
          <a:lstStyle>
            <a:lvl1pPr lvl="0" algn="l">
              <a:lnSpc>
                <a:spcPct val="85000"/>
              </a:lnSpc>
              <a:spcBef>
                <a:spcPts val="0"/>
              </a:spcBef>
              <a:spcAft>
                <a:spcPts val="0"/>
              </a:spcAft>
              <a:buClr>
                <a:srgbClr val="3F3F3F"/>
              </a:buClr>
              <a:buSzPts val="3600"/>
              <a:buFont typeface="Comfortaa SemiBold"/>
              <a:buNone/>
              <a:defRPr sz="1467">
                <a:latin typeface="Comfortaa SemiBold"/>
                <a:ea typeface="Comfortaa SemiBold"/>
                <a:cs typeface="Comfortaa SemiBold"/>
                <a:sym typeface="Comfortaa SemiBold"/>
              </a:defRPr>
            </a:lvl1pPr>
            <a:lvl2pPr lvl="1">
              <a:spcBef>
                <a:spcPts val="0"/>
              </a:spcBef>
              <a:spcAft>
                <a:spcPts val="0"/>
              </a:spcAft>
              <a:buSzPts val="1100"/>
              <a:buNone/>
              <a:defRPr sz="1467"/>
            </a:lvl2pPr>
            <a:lvl3pPr lvl="2">
              <a:spcBef>
                <a:spcPts val="0"/>
              </a:spcBef>
              <a:spcAft>
                <a:spcPts val="0"/>
              </a:spcAft>
              <a:buSzPts val="1100"/>
              <a:buNone/>
              <a:defRPr sz="1467"/>
            </a:lvl3pPr>
            <a:lvl4pPr lvl="3">
              <a:spcBef>
                <a:spcPts val="0"/>
              </a:spcBef>
              <a:spcAft>
                <a:spcPts val="0"/>
              </a:spcAft>
              <a:buSzPts val="1100"/>
              <a:buNone/>
              <a:defRPr sz="1467"/>
            </a:lvl4pPr>
            <a:lvl5pPr lvl="4">
              <a:spcBef>
                <a:spcPts val="0"/>
              </a:spcBef>
              <a:spcAft>
                <a:spcPts val="0"/>
              </a:spcAft>
              <a:buSzPts val="1100"/>
              <a:buNone/>
              <a:defRPr sz="1467"/>
            </a:lvl5pPr>
            <a:lvl6pPr lvl="5">
              <a:spcBef>
                <a:spcPts val="0"/>
              </a:spcBef>
              <a:spcAft>
                <a:spcPts val="0"/>
              </a:spcAft>
              <a:buSzPts val="1100"/>
              <a:buNone/>
              <a:defRPr sz="1467"/>
            </a:lvl6pPr>
            <a:lvl7pPr lvl="6">
              <a:spcBef>
                <a:spcPts val="0"/>
              </a:spcBef>
              <a:spcAft>
                <a:spcPts val="0"/>
              </a:spcAft>
              <a:buSzPts val="1100"/>
              <a:buNone/>
              <a:defRPr sz="1467"/>
            </a:lvl7pPr>
            <a:lvl8pPr lvl="7">
              <a:spcBef>
                <a:spcPts val="0"/>
              </a:spcBef>
              <a:spcAft>
                <a:spcPts val="0"/>
              </a:spcAft>
              <a:buSzPts val="1100"/>
              <a:buNone/>
              <a:defRPr sz="1467"/>
            </a:lvl8pPr>
            <a:lvl9pPr lvl="8">
              <a:spcBef>
                <a:spcPts val="0"/>
              </a:spcBef>
              <a:spcAft>
                <a:spcPts val="0"/>
              </a:spcAft>
              <a:buSzPts val="1100"/>
              <a:buNone/>
              <a:defRPr sz="1467"/>
            </a:lvl9pPr>
          </a:lstStyle>
          <a:p>
            <a:endParaRPr/>
          </a:p>
        </p:txBody>
      </p:sp>
      <p:sp>
        <p:nvSpPr>
          <p:cNvPr id="68" name="Google Shape;68;p14"/>
          <p:cNvSpPr txBox="1">
            <a:spLocks noGrp="1"/>
          </p:cNvSpPr>
          <p:nvPr>
            <p:ph type="body" idx="1"/>
          </p:nvPr>
        </p:nvSpPr>
        <p:spPr>
          <a:xfrm>
            <a:off x="1097280" y="1845733"/>
            <a:ext cx="10058400" cy="4023200"/>
          </a:xfrm>
          <a:prstGeom prst="rect">
            <a:avLst/>
          </a:prstGeom>
          <a:noFill/>
          <a:ln>
            <a:noFill/>
          </a:ln>
        </p:spPr>
        <p:txBody>
          <a:bodyPr spcFirstLastPara="1" wrap="square" lIns="0" tIns="34275" rIns="0" bIns="34275" anchor="t" anchorCtr="0">
            <a:normAutofit/>
          </a:bodyPr>
          <a:lstStyle>
            <a:lvl1pPr marL="609585" lvl="0" indent="-423323" algn="l">
              <a:lnSpc>
                <a:spcPct val="90000"/>
              </a:lnSpc>
              <a:spcBef>
                <a:spcPts val="1200"/>
              </a:spcBef>
              <a:spcAft>
                <a:spcPts val="0"/>
              </a:spcAft>
              <a:buSzPts val="1400"/>
              <a:buChar char="●"/>
              <a:defRPr sz="1467"/>
            </a:lvl1pPr>
            <a:lvl2pPr marL="1219170" lvl="1" indent="-423323" algn="l">
              <a:lnSpc>
                <a:spcPct val="90000"/>
              </a:lnSpc>
              <a:spcBef>
                <a:spcPts val="267"/>
              </a:spcBef>
              <a:spcAft>
                <a:spcPts val="0"/>
              </a:spcAft>
              <a:buSzPts val="1400"/>
              <a:buChar char="○"/>
              <a:defRPr sz="1467"/>
            </a:lvl2pPr>
            <a:lvl3pPr marL="1828754" lvl="2" indent="-423323" algn="l">
              <a:lnSpc>
                <a:spcPct val="90000"/>
              </a:lnSpc>
              <a:spcBef>
                <a:spcPts val="400"/>
              </a:spcBef>
              <a:spcAft>
                <a:spcPts val="0"/>
              </a:spcAft>
              <a:buSzPts val="1400"/>
              <a:buChar char="■"/>
              <a:defRPr sz="1467"/>
            </a:lvl3pPr>
            <a:lvl4pPr marL="2438339" lvl="3" indent="-423323" algn="l">
              <a:lnSpc>
                <a:spcPct val="90000"/>
              </a:lnSpc>
              <a:spcBef>
                <a:spcPts val="400"/>
              </a:spcBef>
              <a:spcAft>
                <a:spcPts val="0"/>
              </a:spcAft>
              <a:buSzPts val="1400"/>
              <a:buChar char="●"/>
              <a:defRPr sz="1467"/>
            </a:lvl4pPr>
            <a:lvl5pPr marL="3047924" lvl="4" indent="-423323" algn="l">
              <a:lnSpc>
                <a:spcPct val="90000"/>
              </a:lnSpc>
              <a:spcBef>
                <a:spcPts val="400"/>
              </a:spcBef>
              <a:spcAft>
                <a:spcPts val="0"/>
              </a:spcAft>
              <a:buSzPts val="1400"/>
              <a:buChar char="○"/>
              <a:defRPr sz="1467"/>
            </a:lvl5pPr>
            <a:lvl6pPr marL="3657509" lvl="5" indent="-423323" algn="l">
              <a:lnSpc>
                <a:spcPct val="90000"/>
              </a:lnSpc>
              <a:spcBef>
                <a:spcPts val="400"/>
              </a:spcBef>
              <a:spcAft>
                <a:spcPts val="0"/>
              </a:spcAft>
              <a:buSzPts val="1400"/>
              <a:buChar char="■"/>
              <a:defRPr sz="1467"/>
            </a:lvl6pPr>
            <a:lvl7pPr marL="4267093" lvl="6" indent="-423323" algn="l">
              <a:lnSpc>
                <a:spcPct val="90000"/>
              </a:lnSpc>
              <a:spcBef>
                <a:spcPts val="400"/>
              </a:spcBef>
              <a:spcAft>
                <a:spcPts val="0"/>
              </a:spcAft>
              <a:buSzPts val="1400"/>
              <a:buChar char="●"/>
              <a:defRPr sz="1467"/>
            </a:lvl7pPr>
            <a:lvl8pPr marL="4876678" lvl="7" indent="-423323" algn="l">
              <a:lnSpc>
                <a:spcPct val="90000"/>
              </a:lnSpc>
              <a:spcBef>
                <a:spcPts val="400"/>
              </a:spcBef>
              <a:spcAft>
                <a:spcPts val="0"/>
              </a:spcAft>
              <a:buSzPts val="1400"/>
              <a:buChar char="○"/>
              <a:defRPr sz="1467"/>
            </a:lvl8pPr>
            <a:lvl9pPr marL="5486263" lvl="8" indent="-423323" algn="l">
              <a:lnSpc>
                <a:spcPct val="90000"/>
              </a:lnSpc>
              <a:spcBef>
                <a:spcPts val="400"/>
              </a:spcBef>
              <a:spcAft>
                <a:spcPts val="400"/>
              </a:spcAft>
              <a:buSzPts val="1400"/>
              <a:buChar char="■"/>
              <a:defRPr sz="1467"/>
            </a:lvl9pPr>
          </a:lstStyle>
          <a:p>
            <a:endParaRPr/>
          </a:p>
        </p:txBody>
      </p:sp>
      <p:sp>
        <p:nvSpPr>
          <p:cNvPr id="69" name="Google Shape;69;p14"/>
          <p:cNvSpPr txBox="1">
            <a:spLocks noGrp="1"/>
          </p:cNvSpPr>
          <p:nvPr>
            <p:ph type="sldNum" idx="12"/>
          </p:nvPr>
        </p:nvSpPr>
        <p:spPr>
          <a:xfrm>
            <a:off x="9900459" y="6459785"/>
            <a:ext cx="1312000" cy="365200"/>
          </a:xfrm>
          <a:prstGeom prst="rect">
            <a:avLst/>
          </a:prstGeom>
          <a:noFill/>
          <a:ln>
            <a:noFill/>
          </a:ln>
        </p:spPr>
        <p:txBody>
          <a:bodyPr spcFirstLastPara="1" wrap="square" lIns="68575" tIns="34275" rIns="68575" bIns="34275" anchor="ctr" anchorCtr="0">
            <a:normAutofit/>
          </a:bodyPr>
          <a:lstStyle>
            <a:lvl1pPr marL="0" lvl="0" indent="0" algn="r">
              <a:spcBef>
                <a:spcPts val="0"/>
              </a:spcBef>
              <a:buNone/>
              <a:defRPr sz="1467"/>
            </a:lvl1pPr>
            <a:lvl2pPr marL="0" lvl="1" indent="0" algn="r">
              <a:spcBef>
                <a:spcPts val="0"/>
              </a:spcBef>
              <a:buNone/>
              <a:defRPr sz="1467"/>
            </a:lvl2pPr>
            <a:lvl3pPr marL="0" lvl="2" indent="0" algn="r">
              <a:spcBef>
                <a:spcPts val="0"/>
              </a:spcBef>
              <a:buNone/>
              <a:defRPr sz="1467"/>
            </a:lvl3pPr>
            <a:lvl4pPr marL="0" lvl="3" indent="0" algn="r">
              <a:spcBef>
                <a:spcPts val="0"/>
              </a:spcBef>
              <a:buNone/>
              <a:defRPr sz="1467"/>
            </a:lvl4pPr>
            <a:lvl5pPr marL="0" lvl="4" indent="0" algn="r">
              <a:spcBef>
                <a:spcPts val="0"/>
              </a:spcBef>
              <a:buNone/>
              <a:defRPr sz="1467"/>
            </a:lvl5pPr>
            <a:lvl6pPr marL="0" lvl="5" indent="0" algn="r">
              <a:spcBef>
                <a:spcPts val="0"/>
              </a:spcBef>
              <a:buNone/>
              <a:defRPr sz="1467"/>
            </a:lvl6pPr>
            <a:lvl7pPr marL="0" lvl="6" indent="0" algn="r">
              <a:spcBef>
                <a:spcPts val="0"/>
              </a:spcBef>
              <a:buNone/>
              <a:defRPr sz="1467"/>
            </a:lvl7pPr>
            <a:lvl8pPr marL="0" lvl="7" indent="0" algn="r">
              <a:spcBef>
                <a:spcPts val="0"/>
              </a:spcBef>
              <a:buNone/>
              <a:defRPr sz="1467"/>
            </a:lvl8pPr>
            <a:lvl9pPr marL="0" lvl="8" indent="0" algn="r">
              <a:spcBef>
                <a:spcPts val="0"/>
              </a:spcBef>
              <a:buNone/>
              <a:defRPr sz="1467"/>
            </a:lvl9pPr>
          </a:lstStyle>
          <a:p>
            <a:fld id="{00000000-1234-1234-1234-123412341234}" type="slidenum">
              <a:rPr lang="en" smtClean="0"/>
              <a:pPr/>
              <a:t>‹#›</a:t>
            </a:fld>
            <a:endParaRPr lang="en"/>
          </a:p>
        </p:txBody>
      </p:sp>
    </p:spTree>
    <p:extLst>
      <p:ext uri="{BB962C8B-B14F-4D97-AF65-F5344CB8AC3E}">
        <p14:creationId xmlns:p14="http://schemas.microsoft.com/office/powerpoint/2010/main" val="38762249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70"/>
        <p:cNvGrpSpPr/>
        <p:nvPr/>
      </p:nvGrpSpPr>
      <p:grpSpPr>
        <a:xfrm>
          <a:off x="0" y="0"/>
          <a:ext cx="0" cy="0"/>
          <a:chOff x="0" y="0"/>
          <a:chExt cx="0" cy="0"/>
        </a:xfrm>
      </p:grpSpPr>
      <p:sp>
        <p:nvSpPr>
          <p:cNvPr id="71" name="Google Shape;71;p15"/>
          <p:cNvSpPr txBox="1">
            <a:spLocks noGrp="1"/>
          </p:cNvSpPr>
          <p:nvPr>
            <p:ph type="title"/>
          </p:nvPr>
        </p:nvSpPr>
        <p:spPr>
          <a:xfrm>
            <a:off x="609600" y="274637"/>
            <a:ext cx="10972800" cy="1143200"/>
          </a:xfrm>
          <a:prstGeom prst="rect">
            <a:avLst/>
          </a:prstGeom>
          <a:noFill/>
          <a:ln>
            <a:noFill/>
          </a:ln>
        </p:spPr>
        <p:txBody>
          <a:bodyPr spcFirstLastPara="1" wrap="square" lIns="68575" tIns="34275" rIns="68575" bIns="34275" anchor="ctr" anchorCtr="0">
            <a:normAutofit/>
          </a:bodyPr>
          <a:lstStyle>
            <a:lvl1pPr lvl="0" algn="l" rtl="0">
              <a:spcBef>
                <a:spcPts val="0"/>
              </a:spcBef>
              <a:spcAft>
                <a:spcPts val="0"/>
              </a:spcAft>
              <a:buClr>
                <a:schemeClr val="dk1"/>
              </a:buClr>
              <a:buSzPts val="1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72" name="Google Shape;72;p15"/>
          <p:cNvSpPr txBox="1">
            <a:spLocks noGrp="1"/>
          </p:cNvSpPr>
          <p:nvPr>
            <p:ph type="body" idx="1"/>
          </p:nvPr>
        </p:nvSpPr>
        <p:spPr>
          <a:xfrm>
            <a:off x="609600" y="1600201"/>
            <a:ext cx="5384800" cy="4526000"/>
          </a:xfrm>
          <a:prstGeom prst="rect">
            <a:avLst/>
          </a:prstGeom>
          <a:noFill/>
          <a:ln>
            <a:noFill/>
          </a:ln>
        </p:spPr>
        <p:txBody>
          <a:bodyPr spcFirstLastPara="1" wrap="square" lIns="68575" tIns="34275" rIns="68575" bIns="34275" anchor="t" anchorCtr="0">
            <a:normAutofit/>
          </a:bodyPr>
          <a:lstStyle>
            <a:lvl1pPr marL="609585" lvl="0" indent="-482588" algn="l" rtl="0">
              <a:spcBef>
                <a:spcPts val="533"/>
              </a:spcBef>
              <a:spcAft>
                <a:spcPts val="0"/>
              </a:spcAft>
              <a:buClr>
                <a:schemeClr val="dk1"/>
              </a:buClr>
              <a:buSzPts val="2100"/>
              <a:buChar char="●"/>
              <a:defRPr sz="2800"/>
            </a:lvl1pPr>
            <a:lvl2pPr marL="1219170" lvl="1" indent="-457189" algn="l" rtl="0">
              <a:spcBef>
                <a:spcPts val="1600"/>
              </a:spcBef>
              <a:spcAft>
                <a:spcPts val="0"/>
              </a:spcAft>
              <a:buClr>
                <a:schemeClr val="dk1"/>
              </a:buClr>
              <a:buSzPts val="1800"/>
              <a:buChar char="○"/>
              <a:defRPr sz="2400"/>
            </a:lvl2pPr>
            <a:lvl3pPr marL="1828754" lvl="2" indent="-431789" algn="l" rtl="0">
              <a:spcBef>
                <a:spcPts val="1600"/>
              </a:spcBef>
              <a:spcAft>
                <a:spcPts val="0"/>
              </a:spcAft>
              <a:buClr>
                <a:schemeClr val="dk1"/>
              </a:buClr>
              <a:buSzPts val="1500"/>
              <a:buChar char="■"/>
              <a:defRPr sz="2000"/>
            </a:lvl3pPr>
            <a:lvl4pPr marL="2438339" lvl="3" indent="-423323" algn="l" rtl="0">
              <a:spcBef>
                <a:spcPts val="1600"/>
              </a:spcBef>
              <a:spcAft>
                <a:spcPts val="0"/>
              </a:spcAft>
              <a:buClr>
                <a:schemeClr val="dk1"/>
              </a:buClr>
              <a:buSzPts val="1400"/>
              <a:buChar char="●"/>
              <a:defRPr sz="1867"/>
            </a:lvl4pPr>
            <a:lvl5pPr marL="3047924" lvl="4" indent="-423323" algn="l" rtl="0">
              <a:spcBef>
                <a:spcPts val="1600"/>
              </a:spcBef>
              <a:spcAft>
                <a:spcPts val="0"/>
              </a:spcAft>
              <a:buClr>
                <a:schemeClr val="dk1"/>
              </a:buClr>
              <a:buSzPts val="1400"/>
              <a:buChar char="○"/>
              <a:defRPr sz="1867"/>
            </a:lvl5pPr>
            <a:lvl6pPr marL="3657509" lvl="5" indent="-423323" algn="l" rtl="0">
              <a:spcBef>
                <a:spcPts val="1600"/>
              </a:spcBef>
              <a:spcAft>
                <a:spcPts val="0"/>
              </a:spcAft>
              <a:buClr>
                <a:schemeClr val="dk1"/>
              </a:buClr>
              <a:buSzPts val="1400"/>
              <a:buChar char="■"/>
              <a:defRPr sz="1867"/>
            </a:lvl6pPr>
            <a:lvl7pPr marL="4267093" lvl="6" indent="-423323" algn="l" rtl="0">
              <a:spcBef>
                <a:spcPts val="1600"/>
              </a:spcBef>
              <a:spcAft>
                <a:spcPts val="0"/>
              </a:spcAft>
              <a:buClr>
                <a:schemeClr val="dk1"/>
              </a:buClr>
              <a:buSzPts val="1400"/>
              <a:buChar char="●"/>
              <a:defRPr sz="1867"/>
            </a:lvl7pPr>
            <a:lvl8pPr marL="4876678" lvl="7" indent="-423323" algn="l" rtl="0">
              <a:spcBef>
                <a:spcPts val="1600"/>
              </a:spcBef>
              <a:spcAft>
                <a:spcPts val="0"/>
              </a:spcAft>
              <a:buClr>
                <a:schemeClr val="dk1"/>
              </a:buClr>
              <a:buSzPts val="1400"/>
              <a:buChar char="○"/>
              <a:defRPr sz="1867"/>
            </a:lvl8pPr>
            <a:lvl9pPr marL="5486263" lvl="8" indent="-423323" algn="l" rtl="0">
              <a:spcBef>
                <a:spcPts val="1600"/>
              </a:spcBef>
              <a:spcAft>
                <a:spcPts val="1600"/>
              </a:spcAft>
              <a:buClr>
                <a:schemeClr val="dk1"/>
              </a:buClr>
              <a:buSzPts val="1400"/>
              <a:buChar char="■"/>
              <a:defRPr sz="1867"/>
            </a:lvl9pPr>
          </a:lstStyle>
          <a:p>
            <a:endParaRPr/>
          </a:p>
        </p:txBody>
      </p:sp>
      <p:sp>
        <p:nvSpPr>
          <p:cNvPr id="73" name="Google Shape;73;p15"/>
          <p:cNvSpPr txBox="1">
            <a:spLocks noGrp="1"/>
          </p:cNvSpPr>
          <p:nvPr>
            <p:ph type="body" idx="2"/>
          </p:nvPr>
        </p:nvSpPr>
        <p:spPr>
          <a:xfrm>
            <a:off x="6197600" y="1600201"/>
            <a:ext cx="5384800" cy="4526000"/>
          </a:xfrm>
          <a:prstGeom prst="rect">
            <a:avLst/>
          </a:prstGeom>
          <a:noFill/>
          <a:ln>
            <a:noFill/>
          </a:ln>
        </p:spPr>
        <p:txBody>
          <a:bodyPr spcFirstLastPara="1" wrap="square" lIns="68575" tIns="34275" rIns="68575" bIns="34275" anchor="t" anchorCtr="0">
            <a:normAutofit/>
          </a:bodyPr>
          <a:lstStyle>
            <a:lvl1pPr marL="609585" lvl="0" indent="-482588" algn="l" rtl="0">
              <a:spcBef>
                <a:spcPts val="533"/>
              </a:spcBef>
              <a:spcAft>
                <a:spcPts val="0"/>
              </a:spcAft>
              <a:buClr>
                <a:schemeClr val="dk1"/>
              </a:buClr>
              <a:buSzPts val="2100"/>
              <a:buChar char="●"/>
              <a:defRPr sz="2800"/>
            </a:lvl1pPr>
            <a:lvl2pPr marL="1219170" lvl="1" indent="-457189" algn="l" rtl="0">
              <a:spcBef>
                <a:spcPts val="1600"/>
              </a:spcBef>
              <a:spcAft>
                <a:spcPts val="0"/>
              </a:spcAft>
              <a:buClr>
                <a:schemeClr val="dk1"/>
              </a:buClr>
              <a:buSzPts val="1800"/>
              <a:buChar char="○"/>
              <a:defRPr sz="2400"/>
            </a:lvl2pPr>
            <a:lvl3pPr marL="1828754" lvl="2" indent="-431789" algn="l" rtl="0">
              <a:spcBef>
                <a:spcPts val="1600"/>
              </a:spcBef>
              <a:spcAft>
                <a:spcPts val="0"/>
              </a:spcAft>
              <a:buClr>
                <a:schemeClr val="dk1"/>
              </a:buClr>
              <a:buSzPts val="1500"/>
              <a:buChar char="■"/>
              <a:defRPr sz="2000"/>
            </a:lvl3pPr>
            <a:lvl4pPr marL="2438339" lvl="3" indent="-423323" algn="l" rtl="0">
              <a:spcBef>
                <a:spcPts val="1600"/>
              </a:spcBef>
              <a:spcAft>
                <a:spcPts val="0"/>
              </a:spcAft>
              <a:buClr>
                <a:schemeClr val="dk1"/>
              </a:buClr>
              <a:buSzPts val="1400"/>
              <a:buChar char="●"/>
              <a:defRPr sz="1867"/>
            </a:lvl4pPr>
            <a:lvl5pPr marL="3047924" lvl="4" indent="-423323" algn="l" rtl="0">
              <a:spcBef>
                <a:spcPts val="1600"/>
              </a:spcBef>
              <a:spcAft>
                <a:spcPts val="0"/>
              </a:spcAft>
              <a:buClr>
                <a:schemeClr val="dk1"/>
              </a:buClr>
              <a:buSzPts val="1400"/>
              <a:buChar char="○"/>
              <a:defRPr sz="1867"/>
            </a:lvl5pPr>
            <a:lvl6pPr marL="3657509" lvl="5" indent="-423323" algn="l" rtl="0">
              <a:spcBef>
                <a:spcPts val="1600"/>
              </a:spcBef>
              <a:spcAft>
                <a:spcPts val="0"/>
              </a:spcAft>
              <a:buClr>
                <a:schemeClr val="dk1"/>
              </a:buClr>
              <a:buSzPts val="1400"/>
              <a:buChar char="■"/>
              <a:defRPr sz="1867"/>
            </a:lvl6pPr>
            <a:lvl7pPr marL="4267093" lvl="6" indent="-423323" algn="l" rtl="0">
              <a:spcBef>
                <a:spcPts val="1600"/>
              </a:spcBef>
              <a:spcAft>
                <a:spcPts val="0"/>
              </a:spcAft>
              <a:buClr>
                <a:schemeClr val="dk1"/>
              </a:buClr>
              <a:buSzPts val="1400"/>
              <a:buChar char="●"/>
              <a:defRPr sz="1867"/>
            </a:lvl7pPr>
            <a:lvl8pPr marL="4876678" lvl="7" indent="-423323" algn="l" rtl="0">
              <a:spcBef>
                <a:spcPts val="1600"/>
              </a:spcBef>
              <a:spcAft>
                <a:spcPts val="0"/>
              </a:spcAft>
              <a:buClr>
                <a:schemeClr val="dk1"/>
              </a:buClr>
              <a:buSzPts val="1400"/>
              <a:buChar char="○"/>
              <a:defRPr sz="1867"/>
            </a:lvl8pPr>
            <a:lvl9pPr marL="5486263" lvl="8" indent="-423323" algn="l" rtl="0">
              <a:spcBef>
                <a:spcPts val="1600"/>
              </a:spcBef>
              <a:spcAft>
                <a:spcPts val="1600"/>
              </a:spcAft>
              <a:buClr>
                <a:schemeClr val="dk1"/>
              </a:buClr>
              <a:buSzPts val="1400"/>
              <a:buChar char="■"/>
              <a:defRPr sz="1867"/>
            </a:lvl9pPr>
          </a:lstStyle>
          <a:p>
            <a:endParaRPr/>
          </a:p>
        </p:txBody>
      </p:sp>
      <p:sp>
        <p:nvSpPr>
          <p:cNvPr id="74" name="Google Shape;74;p15"/>
          <p:cNvSpPr txBox="1">
            <a:spLocks noGrp="1"/>
          </p:cNvSpPr>
          <p:nvPr>
            <p:ph type="sldNum" idx="12"/>
          </p:nvPr>
        </p:nvSpPr>
        <p:spPr>
          <a:xfrm>
            <a:off x="11409045" y="6333135"/>
            <a:ext cx="731600" cy="524800"/>
          </a:xfrm>
          <a:prstGeom prst="rect">
            <a:avLst/>
          </a:prstGeom>
        </p:spPr>
        <p:txBody>
          <a:bodyPr spcFirstLastPara="1" wrap="square" lIns="91425" tIns="91425" rIns="91425" bIns="91425" anchor="t" anchorCtr="0">
            <a:normAutofit/>
          </a:bodyPr>
          <a:lstStyle>
            <a:lvl1pPr lvl="0">
              <a:buNone/>
              <a:defRPr sz="1733">
                <a:solidFill>
                  <a:schemeClr val="dk2"/>
                </a:solidFill>
              </a:defRPr>
            </a:lvl1pPr>
            <a:lvl2pPr lvl="1">
              <a:buNone/>
              <a:defRPr sz="1733">
                <a:solidFill>
                  <a:schemeClr val="dk2"/>
                </a:solidFill>
              </a:defRPr>
            </a:lvl2pPr>
            <a:lvl3pPr lvl="2">
              <a:buNone/>
              <a:defRPr sz="1733">
                <a:solidFill>
                  <a:schemeClr val="dk2"/>
                </a:solidFill>
              </a:defRPr>
            </a:lvl3pPr>
            <a:lvl4pPr lvl="3">
              <a:buNone/>
              <a:defRPr sz="1733">
                <a:solidFill>
                  <a:schemeClr val="dk2"/>
                </a:solidFill>
              </a:defRPr>
            </a:lvl4pPr>
            <a:lvl5pPr lvl="4">
              <a:buNone/>
              <a:defRPr sz="1733">
                <a:solidFill>
                  <a:schemeClr val="dk2"/>
                </a:solidFill>
              </a:defRPr>
            </a:lvl5pPr>
            <a:lvl6pPr lvl="5">
              <a:buNone/>
              <a:defRPr sz="1733">
                <a:solidFill>
                  <a:schemeClr val="dk2"/>
                </a:solidFill>
              </a:defRPr>
            </a:lvl6pPr>
            <a:lvl7pPr lvl="6">
              <a:buNone/>
              <a:defRPr sz="1733">
                <a:solidFill>
                  <a:schemeClr val="dk2"/>
                </a:solidFill>
              </a:defRPr>
            </a:lvl7pPr>
            <a:lvl8pPr lvl="7">
              <a:buNone/>
              <a:defRPr sz="1733">
                <a:solidFill>
                  <a:schemeClr val="dk2"/>
                </a:solidFill>
              </a:defRPr>
            </a:lvl8pPr>
            <a:lvl9pPr lvl="8">
              <a:buNone/>
              <a:defRPr sz="1733">
                <a:solidFill>
                  <a:schemeClr val="dk2"/>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5177823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1">
  <p:cSld name="Title and Content 1">
    <p:spTree>
      <p:nvGrpSpPr>
        <p:cNvPr id="1" name="Shape 75"/>
        <p:cNvGrpSpPr/>
        <p:nvPr/>
      </p:nvGrpSpPr>
      <p:grpSpPr>
        <a:xfrm>
          <a:off x="0" y="0"/>
          <a:ext cx="0" cy="0"/>
          <a:chOff x="0" y="0"/>
          <a:chExt cx="0" cy="0"/>
        </a:xfrm>
      </p:grpSpPr>
      <p:sp>
        <p:nvSpPr>
          <p:cNvPr id="76" name="Google Shape;76;p16"/>
          <p:cNvSpPr txBox="1">
            <a:spLocks noGrp="1"/>
          </p:cNvSpPr>
          <p:nvPr>
            <p:ph type="title"/>
          </p:nvPr>
        </p:nvSpPr>
        <p:spPr>
          <a:xfrm>
            <a:off x="415600" y="593367"/>
            <a:ext cx="11360800" cy="831200"/>
          </a:xfrm>
          <a:prstGeom prst="rect">
            <a:avLst/>
          </a:prstGeom>
          <a:noFill/>
          <a:ln>
            <a:noFill/>
          </a:ln>
        </p:spPr>
        <p:txBody>
          <a:bodyPr spcFirstLastPara="1" wrap="square" lIns="91425" tIns="91425" rIns="91425" bIns="91425" anchor="t" anchorCtr="0">
            <a:normAutofit/>
          </a:bodyPr>
          <a:lstStyle>
            <a:lvl1pPr lvl="0" algn="l" rtl="0">
              <a:lnSpc>
                <a:spcPct val="100000"/>
              </a:lnSpc>
              <a:spcBef>
                <a:spcPts val="0"/>
              </a:spcBef>
              <a:spcAft>
                <a:spcPts val="0"/>
              </a:spcAft>
              <a:buSzPts val="3000"/>
              <a:buNone/>
              <a:defRPr/>
            </a:lvl1pPr>
            <a:lvl2pPr lvl="1" algn="l" rtl="0">
              <a:lnSpc>
                <a:spcPct val="100000"/>
              </a:lnSpc>
              <a:spcBef>
                <a:spcPts val="0"/>
              </a:spcBef>
              <a:spcAft>
                <a:spcPts val="0"/>
              </a:spcAft>
              <a:buSzPts val="3000"/>
              <a:buNone/>
              <a:defRPr/>
            </a:lvl2pPr>
            <a:lvl3pPr lvl="2" algn="l" rtl="0">
              <a:lnSpc>
                <a:spcPct val="100000"/>
              </a:lnSpc>
              <a:spcBef>
                <a:spcPts val="0"/>
              </a:spcBef>
              <a:spcAft>
                <a:spcPts val="0"/>
              </a:spcAft>
              <a:buSzPts val="3000"/>
              <a:buNone/>
              <a:defRPr/>
            </a:lvl3pPr>
            <a:lvl4pPr lvl="3" algn="l" rtl="0">
              <a:lnSpc>
                <a:spcPct val="100000"/>
              </a:lnSpc>
              <a:spcBef>
                <a:spcPts val="0"/>
              </a:spcBef>
              <a:spcAft>
                <a:spcPts val="0"/>
              </a:spcAft>
              <a:buSzPts val="3000"/>
              <a:buNone/>
              <a:defRPr/>
            </a:lvl4pPr>
            <a:lvl5pPr lvl="4" algn="l" rtl="0">
              <a:lnSpc>
                <a:spcPct val="100000"/>
              </a:lnSpc>
              <a:spcBef>
                <a:spcPts val="0"/>
              </a:spcBef>
              <a:spcAft>
                <a:spcPts val="0"/>
              </a:spcAft>
              <a:buSzPts val="3000"/>
              <a:buNone/>
              <a:defRPr/>
            </a:lvl5pPr>
            <a:lvl6pPr lvl="5" algn="l" rtl="0">
              <a:lnSpc>
                <a:spcPct val="100000"/>
              </a:lnSpc>
              <a:spcBef>
                <a:spcPts val="0"/>
              </a:spcBef>
              <a:spcAft>
                <a:spcPts val="0"/>
              </a:spcAft>
              <a:buSzPts val="3000"/>
              <a:buNone/>
              <a:defRPr/>
            </a:lvl6pPr>
            <a:lvl7pPr lvl="6" algn="l" rtl="0">
              <a:lnSpc>
                <a:spcPct val="100000"/>
              </a:lnSpc>
              <a:spcBef>
                <a:spcPts val="0"/>
              </a:spcBef>
              <a:spcAft>
                <a:spcPts val="0"/>
              </a:spcAft>
              <a:buSzPts val="3000"/>
              <a:buNone/>
              <a:defRPr/>
            </a:lvl7pPr>
            <a:lvl8pPr lvl="7" algn="l" rtl="0">
              <a:lnSpc>
                <a:spcPct val="100000"/>
              </a:lnSpc>
              <a:spcBef>
                <a:spcPts val="0"/>
              </a:spcBef>
              <a:spcAft>
                <a:spcPts val="0"/>
              </a:spcAft>
              <a:buSzPts val="3000"/>
              <a:buNone/>
              <a:defRPr/>
            </a:lvl8pPr>
            <a:lvl9pPr lvl="8" algn="l" rtl="0">
              <a:lnSpc>
                <a:spcPct val="100000"/>
              </a:lnSpc>
              <a:spcBef>
                <a:spcPts val="0"/>
              </a:spcBef>
              <a:spcAft>
                <a:spcPts val="0"/>
              </a:spcAft>
              <a:buSzPts val="3000"/>
              <a:buNone/>
              <a:defRPr/>
            </a:lvl9pPr>
          </a:lstStyle>
          <a:p>
            <a:endParaRPr/>
          </a:p>
        </p:txBody>
      </p:sp>
      <p:sp>
        <p:nvSpPr>
          <p:cNvPr id="77" name="Google Shape;77;p16"/>
          <p:cNvSpPr txBox="1">
            <a:spLocks noGrp="1"/>
          </p:cNvSpPr>
          <p:nvPr>
            <p:ph type="sldNum" idx="12"/>
          </p:nvPr>
        </p:nvSpPr>
        <p:spPr>
          <a:xfrm>
            <a:off x="11330665" y="6251679"/>
            <a:ext cx="731600" cy="524800"/>
          </a:xfrm>
          <a:prstGeom prst="rect">
            <a:avLst/>
          </a:prstGeom>
          <a:noFill/>
          <a:ln>
            <a:noFill/>
          </a:ln>
        </p:spPr>
        <p:txBody>
          <a:bodyPr spcFirstLastPara="1" wrap="square" lIns="91425" tIns="91425" rIns="91425" bIns="91425" anchor="ctr" anchorCtr="0">
            <a:normAutofit/>
          </a:bodyPr>
          <a:lstStyle>
            <a:lvl1pPr marL="0" lvl="0" indent="0" algn="r" rtl="0">
              <a:lnSpc>
                <a:spcPct val="100000"/>
              </a:lnSpc>
              <a:spcBef>
                <a:spcPts val="0"/>
              </a:spcBef>
              <a:spcAft>
                <a:spcPts val="0"/>
              </a:spcAft>
              <a:buSzPts val="700"/>
              <a:buNone/>
              <a:defRPr/>
            </a:lvl1pPr>
            <a:lvl2pPr marL="0" lvl="1" indent="0" algn="r" rtl="0">
              <a:lnSpc>
                <a:spcPct val="100000"/>
              </a:lnSpc>
              <a:spcBef>
                <a:spcPts val="0"/>
              </a:spcBef>
              <a:spcAft>
                <a:spcPts val="0"/>
              </a:spcAft>
              <a:buSzPts val="700"/>
              <a:buNone/>
              <a:defRPr/>
            </a:lvl2pPr>
            <a:lvl3pPr marL="0" lvl="2" indent="0" algn="r" rtl="0">
              <a:lnSpc>
                <a:spcPct val="100000"/>
              </a:lnSpc>
              <a:spcBef>
                <a:spcPts val="0"/>
              </a:spcBef>
              <a:spcAft>
                <a:spcPts val="0"/>
              </a:spcAft>
              <a:buSzPts val="700"/>
              <a:buNone/>
              <a:defRPr/>
            </a:lvl3pPr>
            <a:lvl4pPr marL="0" lvl="3" indent="0" algn="r" rtl="0">
              <a:lnSpc>
                <a:spcPct val="100000"/>
              </a:lnSpc>
              <a:spcBef>
                <a:spcPts val="0"/>
              </a:spcBef>
              <a:spcAft>
                <a:spcPts val="0"/>
              </a:spcAft>
              <a:buSzPts val="700"/>
              <a:buNone/>
              <a:defRPr/>
            </a:lvl4pPr>
            <a:lvl5pPr marL="0" lvl="4" indent="0" algn="r" rtl="0">
              <a:lnSpc>
                <a:spcPct val="100000"/>
              </a:lnSpc>
              <a:spcBef>
                <a:spcPts val="0"/>
              </a:spcBef>
              <a:spcAft>
                <a:spcPts val="0"/>
              </a:spcAft>
              <a:buSzPts val="700"/>
              <a:buNone/>
              <a:defRPr/>
            </a:lvl5pPr>
            <a:lvl6pPr marL="0" lvl="5" indent="0" algn="r" rtl="0">
              <a:lnSpc>
                <a:spcPct val="100000"/>
              </a:lnSpc>
              <a:spcBef>
                <a:spcPts val="0"/>
              </a:spcBef>
              <a:spcAft>
                <a:spcPts val="0"/>
              </a:spcAft>
              <a:buSzPts val="700"/>
              <a:buNone/>
              <a:defRPr/>
            </a:lvl6pPr>
            <a:lvl7pPr marL="0" lvl="6" indent="0" algn="r" rtl="0">
              <a:lnSpc>
                <a:spcPct val="100000"/>
              </a:lnSpc>
              <a:spcBef>
                <a:spcPts val="0"/>
              </a:spcBef>
              <a:spcAft>
                <a:spcPts val="0"/>
              </a:spcAft>
              <a:buSzPts val="700"/>
              <a:buNone/>
              <a:defRPr/>
            </a:lvl7pPr>
            <a:lvl8pPr marL="0" lvl="7" indent="0" algn="r" rtl="0">
              <a:lnSpc>
                <a:spcPct val="100000"/>
              </a:lnSpc>
              <a:spcBef>
                <a:spcPts val="0"/>
              </a:spcBef>
              <a:spcAft>
                <a:spcPts val="0"/>
              </a:spcAft>
              <a:buSzPts val="700"/>
              <a:buNone/>
              <a:defRPr/>
            </a:lvl8pPr>
            <a:lvl9pPr marL="0" lvl="8" indent="0" algn="r" rtl="0">
              <a:lnSpc>
                <a:spcPct val="100000"/>
              </a:lnSpc>
              <a:spcBef>
                <a:spcPts val="0"/>
              </a:spcBef>
              <a:spcAft>
                <a:spcPts val="0"/>
              </a:spcAft>
              <a:buSzPts val="700"/>
              <a:buNone/>
              <a:defRPr/>
            </a:lvl9pPr>
          </a:lstStyle>
          <a:p>
            <a:fld id="{00000000-1234-1234-1234-123412341234}" type="slidenum">
              <a:rPr lang="en" smtClean="0"/>
              <a:pPr/>
              <a:t>‹#›</a:t>
            </a:fld>
            <a:endParaRPr lang="en"/>
          </a:p>
        </p:txBody>
      </p:sp>
      <p:sp>
        <p:nvSpPr>
          <p:cNvPr id="78" name="Google Shape;78;p16"/>
          <p:cNvSpPr txBox="1">
            <a:spLocks noGrp="1"/>
          </p:cNvSpPr>
          <p:nvPr>
            <p:ph type="body" idx="1"/>
          </p:nvPr>
        </p:nvSpPr>
        <p:spPr>
          <a:xfrm>
            <a:off x="415604" y="1536633"/>
            <a:ext cx="11360800" cy="4555200"/>
          </a:xfrm>
          <a:prstGeom prst="rect">
            <a:avLst/>
          </a:prstGeom>
          <a:noFill/>
          <a:ln>
            <a:noFill/>
          </a:ln>
        </p:spPr>
        <p:txBody>
          <a:bodyPr spcFirstLastPara="1" wrap="square" lIns="91425" tIns="91425" rIns="91425" bIns="91425" anchor="t" anchorCtr="0">
            <a:normAutofit/>
          </a:bodyPr>
          <a:lstStyle>
            <a:lvl1pPr marL="609585" lvl="0" indent="-423323" algn="l" rtl="0">
              <a:lnSpc>
                <a:spcPct val="115000"/>
              </a:lnSpc>
              <a:spcBef>
                <a:spcPts val="0"/>
              </a:spcBef>
              <a:spcAft>
                <a:spcPts val="0"/>
              </a:spcAft>
              <a:buSzPts val="1400"/>
              <a:buChar char="●"/>
              <a:defRPr sz="1467">
                <a:latin typeface="Calibri"/>
                <a:ea typeface="Calibri"/>
                <a:cs typeface="Calibri"/>
                <a:sym typeface="Calibri"/>
              </a:defRPr>
            </a:lvl1pPr>
            <a:lvl2pPr marL="1219170" lvl="1" indent="-406390" algn="l" rtl="0">
              <a:lnSpc>
                <a:spcPct val="115000"/>
              </a:lnSpc>
              <a:spcBef>
                <a:spcPts val="0"/>
              </a:spcBef>
              <a:spcAft>
                <a:spcPts val="0"/>
              </a:spcAft>
              <a:buSzPts val="1200"/>
              <a:buChar char="○"/>
              <a:defRPr sz="1200"/>
            </a:lvl2pPr>
            <a:lvl3pPr marL="1828754" lvl="2" indent="-406390" algn="l" rtl="0">
              <a:lnSpc>
                <a:spcPct val="115000"/>
              </a:lnSpc>
              <a:spcBef>
                <a:spcPts val="0"/>
              </a:spcBef>
              <a:spcAft>
                <a:spcPts val="0"/>
              </a:spcAft>
              <a:buSzPts val="1200"/>
              <a:buChar char="■"/>
              <a:defRPr sz="1200"/>
            </a:lvl3pPr>
            <a:lvl4pPr marL="2438339" lvl="3" indent="-406390" algn="l" rtl="0">
              <a:lnSpc>
                <a:spcPct val="115000"/>
              </a:lnSpc>
              <a:spcBef>
                <a:spcPts val="0"/>
              </a:spcBef>
              <a:spcAft>
                <a:spcPts val="0"/>
              </a:spcAft>
              <a:buSzPts val="1200"/>
              <a:buChar char="●"/>
              <a:defRPr sz="1200"/>
            </a:lvl4pPr>
            <a:lvl5pPr marL="3047924" lvl="4" indent="-406390" algn="l" rtl="0">
              <a:lnSpc>
                <a:spcPct val="115000"/>
              </a:lnSpc>
              <a:spcBef>
                <a:spcPts val="0"/>
              </a:spcBef>
              <a:spcAft>
                <a:spcPts val="0"/>
              </a:spcAft>
              <a:buSzPts val="1200"/>
              <a:buChar char="○"/>
              <a:defRPr sz="1200"/>
            </a:lvl5pPr>
            <a:lvl6pPr marL="3657509" lvl="5" indent="-406390" algn="l" rtl="0">
              <a:lnSpc>
                <a:spcPct val="115000"/>
              </a:lnSpc>
              <a:spcBef>
                <a:spcPts val="0"/>
              </a:spcBef>
              <a:spcAft>
                <a:spcPts val="0"/>
              </a:spcAft>
              <a:buSzPts val="1200"/>
              <a:buChar char="■"/>
              <a:defRPr sz="1200"/>
            </a:lvl6pPr>
            <a:lvl7pPr marL="4267093" lvl="6" indent="-406390" algn="l" rtl="0">
              <a:lnSpc>
                <a:spcPct val="115000"/>
              </a:lnSpc>
              <a:spcBef>
                <a:spcPts val="0"/>
              </a:spcBef>
              <a:spcAft>
                <a:spcPts val="0"/>
              </a:spcAft>
              <a:buSzPts val="1200"/>
              <a:buChar char="●"/>
              <a:defRPr sz="1200"/>
            </a:lvl7pPr>
            <a:lvl8pPr marL="4876678" lvl="7" indent="-406390" algn="l" rtl="0">
              <a:lnSpc>
                <a:spcPct val="115000"/>
              </a:lnSpc>
              <a:spcBef>
                <a:spcPts val="0"/>
              </a:spcBef>
              <a:spcAft>
                <a:spcPts val="0"/>
              </a:spcAft>
              <a:buSzPts val="1200"/>
              <a:buChar char="○"/>
              <a:defRPr sz="1200"/>
            </a:lvl8pPr>
            <a:lvl9pPr marL="5486263" lvl="8" indent="-406390" algn="l" rtl="0">
              <a:lnSpc>
                <a:spcPct val="115000"/>
              </a:lnSpc>
              <a:spcBef>
                <a:spcPts val="0"/>
              </a:spcBef>
              <a:spcAft>
                <a:spcPts val="0"/>
              </a:spcAft>
              <a:buSzPts val="1200"/>
              <a:buChar char="■"/>
              <a:defRPr sz="1200"/>
            </a:lvl9pPr>
          </a:lstStyle>
          <a:p>
            <a:endParaRPr/>
          </a:p>
        </p:txBody>
      </p:sp>
    </p:spTree>
    <p:extLst>
      <p:ext uri="{BB962C8B-B14F-4D97-AF65-F5344CB8AC3E}">
        <p14:creationId xmlns:p14="http://schemas.microsoft.com/office/powerpoint/2010/main" val="762246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9"/>
        <p:cNvGrpSpPr/>
        <p:nvPr/>
      </p:nvGrpSpPr>
      <p:grpSpPr>
        <a:xfrm>
          <a:off x="0" y="0"/>
          <a:ext cx="0" cy="0"/>
          <a:chOff x="0" y="0"/>
          <a:chExt cx="0" cy="0"/>
        </a:xfrm>
      </p:grpSpPr>
      <p:sp>
        <p:nvSpPr>
          <p:cNvPr id="20" name="Google Shape;20;p3"/>
          <p:cNvSpPr/>
          <p:nvPr/>
        </p:nvSpPr>
        <p:spPr>
          <a:xfrm>
            <a:off x="0" y="3642400"/>
            <a:ext cx="12192000" cy="3215600"/>
          </a:xfrm>
          <a:prstGeom prst="rect">
            <a:avLst/>
          </a:prstGeom>
          <a:solidFill>
            <a:srgbClr val="4B72B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 name="Google Shape;21;p3"/>
          <p:cNvSpPr txBox="1">
            <a:spLocks noGrp="1"/>
          </p:cNvSpPr>
          <p:nvPr>
            <p:ph type="title"/>
          </p:nvPr>
        </p:nvSpPr>
        <p:spPr>
          <a:xfrm>
            <a:off x="647833" y="2286000"/>
            <a:ext cx="10911600" cy="1047600"/>
          </a:xfrm>
          <a:prstGeom prst="rect">
            <a:avLst/>
          </a:prstGeom>
        </p:spPr>
        <p:txBody>
          <a:bodyPr spcFirstLastPara="1" wrap="square" lIns="91425" tIns="91425" rIns="91425" bIns="91425" anchor="b" anchorCtr="0">
            <a:normAutofit/>
          </a:bodyPr>
          <a:lstStyle>
            <a:lvl1pPr lvl="0">
              <a:spcBef>
                <a:spcPts val="0"/>
              </a:spcBef>
              <a:spcAft>
                <a:spcPts val="0"/>
              </a:spcAft>
              <a:buSzPts val="3600"/>
              <a:buFont typeface="Comfortaa"/>
              <a:buNone/>
              <a:defRPr sz="4800">
                <a:latin typeface="Comfortaa"/>
                <a:ea typeface="Comfortaa"/>
                <a:cs typeface="Comfortaa"/>
                <a:sym typeface="Comfortaa"/>
              </a:defRPr>
            </a:lvl1pPr>
            <a:lvl2pPr lvl="1">
              <a:spcBef>
                <a:spcPts val="0"/>
              </a:spcBef>
              <a:spcAft>
                <a:spcPts val="0"/>
              </a:spcAft>
              <a:buSzPts val="3600"/>
              <a:buNone/>
              <a:defRPr sz="4800"/>
            </a:lvl2pPr>
            <a:lvl3pPr lvl="2">
              <a:spcBef>
                <a:spcPts val="0"/>
              </a:spcBef>
              <a:spcAft>
                <a:spcPts val="0"/>
              </a:spcAft>
              <a:buSzPts val="3600"/>
              <a:buNone/>
              <a:defRPr sz="4800"/>
            </a:lvl3pPr>
            <a:lvl4pPr lvl="3">
              <a:spcBef>
                <a:spcPts val="0"/>
              </a:spcBef>
              <a:spcAft>
                <a:spcPts val="0"/>
              </a:spcAft>
              <a:buSzPts val="3600"/>
              <a:buNone/>
              <a:defRPr sz="4800"/>
            </a:lvl4pPr>
            <a:lvl5pPr lvl="4">
              <a:spcBef>
                <a:spcPts val="0"/>
              </a:spcBef>
              <a:spcAft>
                <a:spcPts val="0"/>
              </a:spcAft>
              <a:buSzPts val="3600"/>
              <a:buNone/>
              <a:defRPr sz="4800"/>
            </a:lvl5pPr>
            <a:lvl6pPr lvl="5">
              <a:spcBef>
                <a:spcPts val="0"/>
              </a:spcBef>
              <a:spcAft>
                <a:spcPts val="0"/>
              </a:spcAft>
              <a:buSzPts val="3600"/>
              <a:buNone/>
              <a:defRPr sz="4800"/>
            </a:lvl6pPr>
            <a:lvl7pPr lvl="6">
              <a:spcBef>
                <a:spcPts val="0"/>
              </a:spcBef>
              <a:spcAft>
                <a:spcPts val="0"/>
              </a:spcAft>
              <a:buSzPts val="3600"/>
              <a:buNone/>
              <a:defRPr sz="4800"/>
            </a:lvl7pPr>
            <a:lvl8pPr lvl="7">
              <a:spcBef>
                <a:spcPts val="0"/>
              </a:spcBef>
              <a:spcAft>
                <a:spcPts val="0"/>
              </a:spcAft>
              <a:buSzPts val="3600"/>
              <a:buNone/>
              <a:defRPr sz="4800"/>
            </a:lvl8pPr>
            <a:lvl9pPr lvl="8">
              <a:spcBef>
                <a:spcPts val="0"/>
              </a:spcBef>
              <a:spcAft>
                <a:spcPts val="0"/>
              </a:spcAft>
              <a:buSzPts val="3600"/>
              <a:buNone/>
              <a:defRPr sz="4800"/>
            </a:lvl9pPr>
          </a:lstStyle>
          <a:p>
            <a:endParaRPr/>
          </a:p>
        </p:txBody>
      </p:sp>
      <p:sp>
        <p:nvSpPr>
          <p:cNvPr id="22" name="Google Shape;22;p3"/>
          <p:cNvSpPr txBox="1">
            <a:spLocks noGrp="1"/>
          </p:cNvSpPr>
          <p:nvPr>
            <p:ph type="sldNum" idx="12"/>
          </p:nvPr>
        </p:nvSpPr>
        <p:spPr>
          <a:xfrm>
            <a:off x="11330665" y="6251679"/>
            <a:ext cx="731600" cy="5248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058424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415600" y="593367"/>
            <a:ext cx="11360800" cy="831200"/>
          </a:xfrm>
          <a:prstGeom prst="rect">
            <a:avLst/>
          </a:prstGeom>
        </p:spPr>
        <p:txBody>
          <a:bodyPr spcFirstLastPara="1" wrap="square" lIns="91425" tIns="91425" rIns="91425" bIns="91425" anchor="t" anchorCtr="0">
            <a:normAutofit/>
          </a:bodyPr>
          <a:lstStyle>
            <a:lvl1pPr lvl="0">
              <a:spcBef>
                <a:spcPts val="0"/>
              </a:spcBef>
              <a:spcAft>
                <a:spcPts val="0"/>
              </a:spcAft>
              <a:buSzPts val="3000"/>
              <a:buFont typeface="Comfortaa"/>
              <a:buNone/>
              <a:defRPr>
                <a:latin typeface="Comfortaa"/>
                <a:ea typeface="Comfortaa"/>
                <a:cs typeface="Comfortaa"/>
                <a:sym typeface="Comfortaa"/>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5" name="Google Shape;25;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26" name="Google Shape;26;p4"/>
          <p:cNvSpPr txBox="1">
            <a:spLocks noGrp="1"/>
          </p:cNvSpPr>
          <p:nvPr>
            <p:ph type="sldNum" idx="12"/>
          </p:nvPr>
        </p:nvSpPr>
        <p:spPr>
          <a:xfrm>
            <a:off x="11330665" y="6251679"/>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3520235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no graphics">
  <p:cSld name="Title and body no graphics">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415600" y="593367"/>
            <a:ext cx="11360800" cy="8312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Font typeface="Comfortaa"/>
              <a:buNone/>
              <a:defRPr>
                <a:latin typeface="Comfortaa"/>
                <a:ea typeface="Comfortaa"/>
                <a:cs typeface="Comfortaa"/>
                <a:sym typeface="Comfortaa"/>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9" name="Google Shape;29;p5"/>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rtl="0">
              <a:spcBef>
                <a:spcPts val="0"/>
              </a:spcBef>
              <a:spcAft>
                <a:spcPts val="0"/>
              </a:spcAft>
              <a:buSzPts val="1800"/>
              <a:buChar char="●"/>
              <a:defRPr/>
            </a:lvl1pPr>
            <a:lvl2pPr marL="1219170" lvl="1" indent="-423323" rtl="0">
              <a:spcBef>
                <a:spcPts val="0"/>
              </a:spcBef>
              <a:spcAft>
                <a:spcPts val="0"/>
              </a:spcAft>
              <a:buSzPts val="1400"/>
              <a:buChar char="○"/>
              <a:defRPr/>
            </a:lvl2pPr>
            <a:lvl3pPr marL="1828754" lvl="2" indent="-423323" rtl="0">
              <a:spcBef>
                <a:spcPts val="0"/>
              </a:spcBef>
              <a:spcAft>
                <a:spcPts val="0"/>
              </a:spcAft>
              <a:buSzPts val="1400"/>
              <a:buChar char="■"/>
              <a:defRPr/>
            </a:lvl3pPr>
            <a:lvl4pPr marL="2438339" lvl="3" indent="-423323" rtl="0">
              <a:spcBef>
                <a:spcPts val="0"/>
              </a:spcBef>
              <a:spcAft>
                <a:spcPts val="0"/>
              </a:spcAft>
              <a:buSzPts val="1400"/>
              <a:buChar char="●"/>
              <a:defRPr/>
            </a:lvl4pPr>
            <a:lvl5pPr marL="3047924" lvl="4" indent="-423323" rtl="0">
              <a:spcBef>
                <a:spcPts val="0"/>
              </a:spcBef>
              <a:spcAft>
                <a:spcPts val="0"/>
              </a:spcAft>
              <a:buSzPts val="1400"/>
              <a:buChar char="○"/>
              <a:defRPr/>
            </a:lvl5pPr>
            <a:lvl6pPr marL="3657509" lvl="5" indent="-423323" rtl="0">
              <a:spcBef>
                <a:spcPts val="0"/>
              </a:spcBef>
              <a:spcAft>
                <a:spcPts val="0"/>
              </a:spcAft>
              <a:buSzPts val="1400"/>
              <a:buChar char="■"/>
              <a:defRPr/>
            </a:lvl6pPr>
            <a:lvl7pPr marL="4267093" lvl="6" indent="-423323" rtl="0">
              <a:spcBef>
                <a:spcPts val="0"/>
              </a:spcBef>
              <a:spcAft>
                <a:spcPts val="0"/>
              </a:spcAft>
              <a:buSzPts val="1400"/>
              <a:buChar char="●"/>
              <a:defRPr/>
            </a:lvl7pPr>
            <a:lvl8pPr marL="4876678" lvl="7" indent="-423323" rtl="0">
              <a:spcBef>
                <a:spcPts val="0"/>
              </a:spcBef>
              <a:spcAft>
                <a:spcPts val="0"/>
              </a:spcAft>
              <a:buSzPts val="1400"/>
              <a:buChar char="○"/>
              <a:defRPr/>
            </a:lvl8pPr>
            <a:lvl9pPr marL="5486263" lvl="8" indent="-423323" rtl="0">
              <a:spcBef>
                <a:spcPts val="0"/>
              </a:spcBef>
              <a:spcAft>
                <a:spcPts val="0"/>
              </a:spcAft>
              <a:buSzPts val="1400"/>
              <a:buChar char="■"/>
              <a:defRPr/>
            </a:lvl9pPr>
          </a:lstStyle>
          <a:p>
            <a:endParaRPr/>
          </a:p>
        </p:txBody>
      </p:sp>
      <p:sp>
        <p:nvSpPr>
          <p:cNvPr id="30" name="Google Shape;30;p5"/>
          <p:cNvSpPr txBox="1">
            <a:spLocks noGrp="1"/>
          </p:cNvSpPr>
          <p:nvPr>
            <p:ph type="sldNum" idx="12"/>
          </p:nvPr>
        </p:nvSpPr>
        <p:spPr>
          <a:xfrm>
            <a:off x="11330665" y="6251679"/>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
        <p:nvSpPr>
          <p:cNvPr id="31" name="Google Shape;31;p5"/>
          <p:cNvSpPr/>
          <p:nvPr/>
        </p:nvSpPr>
        <p:spPr>
          <a:xfrm>
            <a:off x="10633" y="4883167"/>
            <a:ext cx="11693600" cy="19748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 name="Google Shape;32;p5"/>
          <p:cNvSpPr/>
          <p:nvPr/>
        </p:nvSpPr>
        <p:spPr>
          <a:xfrm>
            <a:off x="10534767" y="4955200"/>
            <a:ext cx="1657200" cy="1506400"/>
          </a:xfrm>
          <a:prstGeom prst="roundRect">
            <a:avLst>
              <a:gd name="adj" fmla="val 16667"/>
            </a:avLst>
          </a:prstGeom>
          <a:solidFill>
            <a:schemeClr val="l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99048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415600" y="593367"/>
            <a:ext cx="11360800" cy="8312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5" name="Google Shape;35;p6"/>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36" name="Google Shape;36;p6"/>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37" name="Google Shape;37;p6"/>
          <p:cNvSpPr txBox="1">
            <a:spLocks noGrp="1"/>
          </p:cNvSpPr>
          <p:nvPr>
            <p:ph type="sldNum" idx="12"/>
          </p:nvPr>
        </p:nvSpPr>
        <p:spPr>
          <a:xfrm>
            <a:off x="11330665" y="6251679"/>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043402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8"/>
        <p:cNvGrpSpPr/>
        <p:nvPr/>
      </p:nvGrpSpPr>
      <p:grpSpPr>
        <a:xfrm>
          <a:off x="0" y="0"/>
          <a:ext cx="0" cy="0"/>
          <a:chOff x="0" y="0"/>
          <a:chExt cx="0" cy="0"/>
        </a:xfrm>
      </p:grpSpPr>
      <p:sp>
        <p:nvSpPr>
          <p:cNvPr id="39" name="Google Shape;39;p7"/>
          <p:cNvSpPr txBox="1">
            <a:spLocks noGrp="1"/>
          </p:cNvSpPr>
          <p:nvPr>
            <p:ph type="title"/>
          </p:nvPr>
        </p:nvSpPr>
        <p:spPr>
          <a:xfrm>
            <a:off x="415600" y="593367"/>
            <a:ext cx="11360800" cy="8312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0" name="Google Shape;40;p7"/>
          <p:cNvSpPr txBox="1">
            <a:spLocks noGrp="1"/>
          </p:cNvSpPr>
          <p:nvPr>
            <p:ph type="sldNum" idx="12"/>
          </p:nvPr>
        </p:nvSpPr>
        <p:spPr>
          <a:xfrm>
            <a:off x="11330665" y="6251679"/>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7332016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41"/>
        <p:cNvGrpSpPr/>
        <p:nvPr/>
      </p:nvGrpSpPr>
      <p:grpSpPr>
        <a:xfrm>
          <a:off x="0" y="0"/>
          <a:ext cx="0" cy="0"/>
          <a:chOff x="0" y="0"/>
          <a:chExt cx="0" cy="0"/>
        </a:xfrm>
      </p:grpSpPr>
      <p:sp>
        <p:nvSpPr>
          <p:cNvPr id="42" name="Google Shape;42;p8"/>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43" name="Google Shape;43;p8"/>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rmAutofit/>
          </a:bodyPr>
          <a:lstStyle>
            <a:lvl1pPr marL="609585" lvl="0" indent="-406390">
              <a:spcBef>
                <a:spcPts val="0"/>
              </a:spcBef>
              <a:spcAft>
                <a:spcPts val="0"/>
              </a:spcAft>
              <a:buSzPts val="1200"/>
              <a:buChar char="●"/>
              <a:defRPr sz="1600"/>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44" name="Google Shape;44;p8"/>
          <p:cNvSpPr txBox="1">
            <a:spLocks noGrp="1"/>
          </p:cNvSpPr>
          <p:nvPr>
            <p:ph type="sldNum" idx="12"/>
          </p:nvPr>
        </p:nvSpPr>
        <p:spPr>
          <a:xfrm>
            <a:off x="11330665" y="6251679"/>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51644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rgbClr val="4B72B8"/>
        </a:solidFill>
        <a:effectLst/>
      </p:bgPr>
    </p:bg>
    <p:spTree>
      <p:nvGrpSpPr>
        <p:cNvPr id="1" name="Shape 45"/>
        <p:cNvGrpSpPr/>
        <p:nvPr/>
      </p:nvGrpSpPr>
      <p:grpSpPr>
        <a:xfrm>
          <a:off x="0" y="0"/>
          <a:ext cx="0" cy="0"/>
          <a:chOff x="0" y="0"/>
          <a:chExt cx="0" cy="0"/>
        </a:xfrm>
      </p:grpSpPr>
      <p:sp>
        <p:nvSpPr>
          <p:cNvPr id="46" name="Google Shape;46;p9"/>
          <p:cNvSpPr txBox="1">
            <a:spLocks noGrp="1"/>
          </p:cNvSpPr>
          <p:nvPr>
            <p:ph type="title"/>
          </p:nvPr>
        </p:nvSpPr>
        <p:spPr>
          <a:xfrm>
            <a:off x="653667" y="701800"/>
            <a:ext cx="7472000" cy="54544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800"/>
              <a:buNone/>
              <a:defRPr sz="6400">
                <a:solidFill>
                  <a:schemeClr val="lt1"/>
                </a:solidFill>
              </a:defRPr>
            </a:lvl1pPr>
            <a:lvl2pPr lvl="1">
              <a:spcBef>
                <a:spcPts val="0"/>
              </a:spcBef>
              <a:spcAft>
                <a:spcPts val="0"/>
              </a:spcAft>
              <a:buClr>
                <a:schemeClr val="lt1"/>
              </a:buClr>
              <a:buSzPts val="4800"/>
              <a:buNone/>
              <a:defRPr sz="6400">
                <a:solidFill>
                  <a:schemeClr val="lt1"/>
                </a:solidFill>
              </a:defRPr>
            </a:lvl2pPr>
            <a:lvl3pPr lvl="2">
              <a:spcBef>
                <a:spcPts val="0"/>
              </a:spcBef>
              <a:spcAft>
                <a:spcPts val="0"/>
              </a:spcAft>
              <a:buClr>
                <a:schemeClr val="lt1"/>
              </a:buClr>
              <a:buSzPts val="4800"/>
              <a:buNone/>
              <a:defRPr sz="6400">
                <a:solidFill>
                  <a:schemeClr val="lt1"/>
                </a:solidFill>
              </a:defRPr>
            </a:lvl3pPr>
            <a:lvl4pPr lvl="3">
              <a:spcBef>
                <a:spcPts val="0"/>
              </a:spcBef>
              <a:spcAft>
                <a:spcPts val="0"/>
              </a:spcAft>
              <a:buClr>
                <a:schemeClr val="lt1"/>
              </a:buClr>
              <a:buSzPts val="4800"/>
              <a:buNone/>
              <a:defRPr sz="6400">
                <a:solidFill>
                  <a:schemeClr val="lt1"/>
                </a:solidFill>
              </a:defRPr>
            </a:lvl4pPr>
            <a:lvl5pPr lvl="4">
              <a:spcBef>
                <a:spcPts val="0"/>
              </a:spcBef>
              <a:spcAft>
                <a:spcPts val="0"/>
              </a:spcAft>
              <a:buClr>
                <a:schemeClr val="lt1"/>
              </a:buClr>
              <a:buSzPts val="4800"/>
              <a:buNone/>
              <a:defRPr sz="6400">
                <a:solidFill>
                  <a:schemeClr val="lt1"/>
                </a:solidFill>
              </a:defRPr>
            </a:lvl5pPr>
            <a:lvl6pPr lvl="5">
              <a:spcBef>
                <a:spcPts val="0"/>
              </a:spcBef>
              <a:spcAft>
                <a:spcPts val="0"/>
              </a:spcAft>
              <a:buClr>
                <a:schemeClr val="lt1"/>
              </a:buClr>
              <a:buSzPts val="4800"/>
              <a:buNone/>
              <a:defRPr sz="6400">
                <a:solidFill>
                  <a:schemeClr val="lt1"/>
                </a:solidFill>
              </a:defRPr>
            </a:lvl6pPr>
            <a:lvl7pPr lvl="6">
              <a:spcBef>
                <a:spcPts val="0"/>
              </a:spcBef>
              <a:spcAft>
                <a:spcPts val="0"/>
              </a:spcAft>
              <a:buClr>
                <a:schemeClr val="lt1"/>
              </a:buClr>
              <a:buSzPts val="4800"/>
              <a:buNone/>
              <a:defRPr sz="6400">
                <a:solidFill>
                  <a:schemeClr val="lt1"/>
                </a:solidFill>
              </a:defRPr>
            </a:lvl7pPr>
            <a:lvl8pPr lvl="7">
              <a:spcBef>
                <a:spcPts val="0"/>
              </a:spcBef>
              <a:spcAft>
                <a:spcPts val="0"/>
              </a:spcAft>
              <a:buClr>
                <a:schemeClr val="lt1"/>
              </a:buClr>
              <a:buSzPts val="4800"/>
              <a:buNone/>
              <a:defRPr sz="6400">
                <a:solidFill>
                  <a:schemeClr val="lt1"/>
                </a:solidFill>
              </a:defRPr>
            </a:lvl8pPr>
            <a:lvl9pPr lvl="8">
              <a:spcBef>
                <a:spcPts val="0"/>
              </a:spcBef>
              <a:spcAft>
                <a:spcPts val="0"/>
              </a:spcAft>
              <a:buClr>
                <a:schemeClr val="lt1"/>
              </a:buClr>
              <a:buSzPts val="4800"/>
              <a:buNone/>
              <a:defRPr sz="6400">
                <a:solidFill>
                  <a:schemeClr val="lt1"/>
                </a:solidFill>
              </a:defRPr>
            </a:lvl9pPr>
          </a:lstStyle>
          <a:p>
            <a:endParaRPr/>
          </a:p>
        </p:txBody>
      </p:sp>
      <p:sp>
        <p:nvSpPr>
          <p:cNvPr id="47" name="Google Shape;47;p9"/>
          <p:cNvSpPr txBox="1">
            <a:spLocks noGrp="1"/>
          </p:cNvSpPr>
          <p:nvPr>
            <p:ph type="sldNum" idx="12"/>
          </p:nvPr>
        </p:nvSpPr>
        <p:spPr>
          <a:xfrm>
            <a:off x="11330665" y="6251679"/>
            <a:ext cx="731600" cy="5248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9038001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8"/>
        <p:cNvGrpSpPr/>
        <p:nvPr/>
      </p:nvGrpSpPr>
      <p:grpSpPr>
        <a:xfrm>
          <a:off x="0" y="0"/>
          <a:ext cx="0" cy="0"/>
          <a:chOff x="0" y="0"/>
          <a:chExt cx="0" cy="0"/>
        </a:xfrm>
      </p:grpSpPr>
      <p:sp>
        <p:nvSpPr>
          <p:cNvPr id="49" name="Google Shape;49;p10"/>
          <p:cNvSpPr/>
          <p:nvPr/>
        </p:nvSpPr>
        <p:spPr>
          <a:xfrm>
            <a:off x="6182400" y="107600"/>
            <a:ext cx="5902000" cy="6642800"/>
          </a:xfrm>
          <a:prstGeom prst="rect">
            <a:avLst/>
          </a:prstGeom>
          <a:solidFill>
            <a:srgbClr val="4B72B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cxnSp>
        <p:nvCxnSpPr>
          <p:cNvPr id="50" name="Google Shape;50;p10"/>
          <p:cNvCxnSpPr/>
          <p:nvPr/>
        </p:nvCxnSpPr>
        <p:spPr>
          <a:xfrm>
            <a:off x="6706233" y="5994000"/>
            <a:ext cx="624400" cy="0"/>
          </a:xfrm>
          <a:prstGeom prst="straightConnector1">
            <a:avLst/>
          </a:prstGeom>
          <a:noFill/>
          <a:ln w="19050" cap="flat" cmpd="sng">
            <a:solidFill>
              <a:schemeClr val="lt1"/>
            </a:solidFill>
            <a:prstDash val="solid"/>
            <a:round/>
            <a:headEnd type="none" w="sm" len="sm"/>
            <a:tailEnd type="none" w="sm" len="sm"/>
          </a:ln>
        </p:spPr>
      </p:cxnSp>
      <p:sp>
        <p:nvSpPr>
          <p:cNvPr id="51" name="Google Shape;51;p10"/>
          <p:cNvSpPr txBox="1">
            <a:spLocks noGrp="1"/>
          </p:cNvSpPr>
          <p:nvPr>
            <p:ph type="title"/>
          </p:nvPr>
        </p:nvSpPr>
        <p:spPr>
          <a:xfrm>
            <a:off x="354000" y="1575600"/>
            <a:ext cx="5393600" cy="2044800"/>
          </a:xfrm>
          <a:prstGeom prst="rect">
            <a:avLst/>
          </a:prstGeom>
        </p:spPr>
        <p:txBody>
          <a:bodyPr spcFirstLastPara="1" wrap="square" lIns="91425" tIns="91425" rIns="91425" bIns="91425" anchor="b" anchorCtr="0">
            <a:normAutofit/>
          </a:bodyPr>
          <a:lstStyle>
            <a:lvl1pPr lvl="0" algn="ctr">
              <a:spcBef>
                <a:spcPts val="0"/>
              </a:spcBef>
              <a:spcAft>
                <a:spcPts val="0"/>
              </a:spcAft>
              <a:buSzPts val="3800"/>
              <a:buNone/>
              <a:defRPr sz="5067"/>
            </a:lvl1pPr>
            <a:lvl2pPr lvl="1" algn="ctr">
              <a:spcBef>
                <a:spcPts val="0"/>
              </a:spcBef>
              <a:spcAft>
                <a:spcPts val="0"/>
              </a:spcAft>
              <a:buSzPts val="3800"/>
              <a:buNone/>
              <a:defRPr sz="5067"/>
            </a:lvl2pPr>
            <a:lvl3pPr lvl="2" algn="ctr">
              <a:spcBef>
                <a:spcPts val="0"/>
              </a:spcBef>
              <a:spcAft>
                <a:spcPts val="0"/>
              </a:spcAft>
              <a:buSzPts val="3800"/>
              <a:buNone/>
              <a:defRPr sz="5067"/>
            </a:lvl3pPr>
            <a:lvl4pPr lvl="3" algn="ctr">
              <a:spcBef>
                <a:spcPts val="0"/>
              </a:spcBef>
              <a:spcAft>
                <a:spcPts val="0"/>
              </a:spcAft>
              <a:buSzPts val="3800"/>
              <a:buNone/>
              <a:defRPr sz="5067"/>
            </a:lvl4pPr>
            <a:lvl5pPr lvl="4" algn="ctr">
              <a:spcBef>
                <a:spcPts val="0"/>
              </a:spcBef>
              <a:spcAft>
                <a:spcPts val="0"/>
              </a:spcAft>
              <a:buSzPts val="3800"/>
              <a:buNone/>
              <a:defRPr sz="5067"/>
            </a:lvl5pPr>
            <a:lvl6pPr lvl="5" algn="ctr">
              <a:spcBef>
                <a:spcPts val="0"/>
              </a:spcBef>
              <a:spcAft>
                <a:spcPts val="0"/>
              </a:spcAft>
              <a:buSzPts val="3800"/>
              <a:buNone/>
              <a:defRPr sz="5067"/>
            </a:lvl6pPr>
            <a:lvl7pPr lvl="6" algn="ctr">
              <a:spcBef>
                <a:spcPts val="0"/>
              </a:spcBef>
              <a:spcAft>
                <a:spcPts val="0"/>
              </a:spcAft>
              <a:buSzPts val="3800"/>
              <a:buNone/>
              <a:defRPr sz="5067"/>
            </a:lvl7pPr>
            <a:lvl8pPr lvl="7" algn="ctr">
              <a:spcBef>
                <a:spcPts val="0"/>
              </a:spcBef>
              <a:spcAft>
                <a:spcPts val="0"/>
              </a:spcAft>
              <a:buSzPts val="3800"/>
              <a:buNone/>
              <a:defRPr sz="5067"/>
            </a:lvl8pPr>
            <a:lvl9pPr lvl="8" algn="ctr">
              <a:spcBef>
                <a:spcPts val="0"/>
              </a:spcBef>
              <a:spcAft>
                <a:spcPts val="0"/>
              </a:spcAft>
              <a:buSzPts val="3800"/>
              <a:buNone/>
              <a:defRPr sz="5067"/>
            </a:lvl9pPr>
          </a:lstStyle>
          <a:p>
            <a:endParaRPr/>
          </a:p>
        </p:txBody>
      </p:sp>
      <p:sp>
        <p:nvSpPr>
          <p:cNvPr id="52" name="Google Shape;52;p10"/>
          <p:cNvSpPr txBox="1">
            <a:spLocks noGrp="1"/>
          </p:cNvSpPr>
          <p:nvPr>
            <p:ph type="subTitle" idx="1"/>
          </p:nvPr>
        </p:nvSpPr>
        <p:spPr>
          <a:xfrm>
            <a:off x="354000" y="3692001"/>
            <a:ext cx="5393600" cy="17940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53" name="Google Shape;53;p10"/>
          <p:cNvSpPr txBox="1">
            <a:spLocks noGrp="1"/>
          </p:cNvSpPr>
          <p:nvPr>
            <p:ph type="body" idx="2"/>
          </p:nvPr>
        </p:nvSpPr>
        <p:spPr>
          <a:xfrm>
            <a:off x="6586000" y="965600"/>
            <a:ext cx="5116000" cy="4926800"/>
          </a:xfrm>
          <a:prstGeom prst="rect">
            <a:avLst/>
          </a:prstGeom>
        </p:spPr>
        <p:txBody>
          <a:bodyPr spcFirstLastPara="1" wrap="square" lIns="91425" tIns="91425" rIns="91425" bIns="91425" anchor="ctr" anchorCtr="0">
            <a:normAutofit/>
          </a:bodyPr>
          <a:lstStyle>
            <a:lvl1pPr marL="609585" lvl="0" indent="-457189">
              <a:spcBef>
                <a:spcPts val="0"/>
              </a:spcBef>
              <a:spcAft>
                <a:spcPts val="0"/>
              </a:spcAft>
              <a:buClr>
                <a:schemeClr val="lt1"/>
              </a:buClr>
              <a:buSzPts val="1800"/>
              <a:buChar char="●"/>
              <a:defRPr>
                <a:solidFill>
                  <a:schemeClr val="lt1"/>
                </a:solidFill>
              </a:defRPr>
            </a:lvl1pPr>
            <a:lvl2pPr marL="1219170" lvl="1" indent="-423323">
              <a:spcBef>
                <a:spcPts val="0"/>
              </a:spcBef>
              <a:spcAft>
                <a:spcPts val="0"/>
              </a:spcAft>
              <a:buClr>
                <a:schemeClr val="lt1"/>
              </a:buClr>
              <a:buSzPts val="1400"/>
              <a:buChar char="○"/>
              <a:defRPr>
                <a:solidFill>
                  <a:schemeClr val="lt1"/>
                </a:solidFill>
              </a:defRPr>
            </a:lvl2pPr>
            <a:lvl3pPr marL="1828754" lvl="2" indent="-423323">
              <a:spcBef>
                <a:spcPts val="0"/>
              </a:spcBef>
              <a:spcAft>
                <a:spcPts val="0"/>
              </a:spcAft>
              <a:buClr>
                <a:schemeClr val="lt1"/>
              </a:buClr>
              <a:buSzPts val="1400"/>
              <a:buChar char="■"/>
              <a:defRPr>
                <a:solidFill>
                  <a:schemeClr val="lt1"/>
                </a:solidFill>
              </a:defRPr>
            </a:lvl3pPr>
            <a:lvl4pPr marL="2438339" lvl="3" indent="-423323">
              <a:spcBef>
                <a:spcPts val="0"/>
              </a:spcBef>
              <a:spcAft>
                <a:spcPts val="0"/>
              </a:spcAft>
              <a:buClr>
                <a:schemeClr val="lt1"/>
              </a:buClr>
              <a:buSzPts val="1400"/>
              <a:buChar char="●"/>
              <a:defRPr>
                <a:solidFill>
                  <a:schemeClr val="lt1"/>
                </a:solidFill>
              </a:defRPr>
            </a:lvl4pPr>
            <a:lvl5pPr marL="3047924" lvl="4" indent="-423323">
              <a:spcBef>
                <a:spcPts val="0"/>
              </a:spcBef>
              <a:spcAft>
                <a:spcPts val="0"/>
              </a:spcAft>
              <a:buClr>
                <a:schemeClr val="lt1"/>
              </a:buClr>
              <a:buSzPts val="1400"/>
              <a:buChar char="○"/>
              <a:defRPr>
                <a:solidFill>
                  <a:schemeClr val="lt1"/>
                </a:solidFill>
              </a:defRPr>
            </a:lvl5pPr>
            <a:lvl6pPr marL="3657509" lvl="5" indent="-423323">
              <a:spcBef>
                <a:spcPts val="0"/>
              </a:spcBef>
              <a:spcAft>
                <a:spcPts val="0"/>
              </a:spcAft>
              <a:buClr>
                <a:schemeClr val="lt1"/>
              </a:buClr>
              <a:buSzPts val="1400"/>
              <a:buChar char="■"/>
              <a:defRPr>
                <a:solidFill>
                  <a:schemeClr val="lt1"/>
                </a:solidFill>
              </a:defRPr>
            </a:lvl6pPr>
            <a:lvl7pPr marL="4267093" lvl="6" indent="-423323">
              <a:spcBef>
                <a:spcPts val="0"/>
              </a:spcBef>
              <a:spcAft>
                <a:spcPts val="0"/>
              </a:spcAft>
              <a:buClr>
                <a:schemeClr val="lt1"/>
              </a:buClr>
              <a:buSzPts val="1400"/>
              <a:buChar char="●"/>
              <a:defRPr>
                <a:solidFill>
                  <a:schemeClr val="lt1"/>
                </a:solidFill>
              </a:defRPr>
            </a:lvl7pPr>
            <a:lvl8pPr marL="4876678" lvl="7" indent="-423323">
              <a:spcBef>
                <a:spcPts val="0"/>
              </a:spcBef>
              <a:spcAft>
                <a:spcPts val="0"/>
              </a:spcAft>
              <a:buClr>
                <a:schemeClr val="lt1"/>
              </a:buClr>
              <a:buSzPts val="1400"/>
              <a:buChar char="○"/>
              <a:defRPr>
                <a:solidFill>
                  <a:schemeClr val="lt1"/>
                </a:solidFill>
              </a:defRPr>
            </a:lvl8pPr>
            <a:lvl9pPr marL="5486263" lvl="8" indent="-423323">
              <a:spcBef>
                <a:spcPts val="0"/>
              </a:spcBef>
              <a:spcAft>
                <a:spcPts val="0"/>
              </a:spcAft>
              <a:buClr>
                <a:schemeClr val="lt1"/>
              </a:buClr>
              <a:buSzPts val="1400"/>
              <a:buChar char="■"/>
              <a:defRPr>
                <a:solidFill>
                  <a:schemeClr val="lt1"/>
                </a:solidFill>
              </a:defRPr>
            </a:lvl9pPr>
          </a:lstStyle>
          <a:p>
            <a:endParaRPr/>
          </a:p>
        </p:txBody>
      </p:sp>
      <p:sp>
        <p:nvSpPr>
          <p:cNvPr id="54" name="Google Shape;54;p10"/>
          <p:cNvSpPr txBox="1">
            <a:spLocks noGrp="1"/>
          </p:cNvSpPr>
          <p:nvPr>
            <p:ph type="sldNum" idx="12"/>
          </p:nvPr>
        </p:nvSpPr>
        <p:spPr>
          <a:xfrm>
            <a:off x="11330665" y="6251679"/>
            <a:ext cx="731600" cy="5248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3885995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1"/>
          <p:cNvPicPr preferRelativeResize="0"/>
          <p:nvPr/>
        </p:nvPicPr>
        <p:blipFill>
          <a:blip r:embed="rId17">
            <a:alphaModFix/>
          </a:blip>
          <a:stretch>
            <a:fillRect/>
          </a:stretch>
        </p:blipFill>
        <p:spPr>
          <a:xfrm>
            <a:off x="10097733" y="5642583"/>
            <a:ext cx="2286267" cy="1301867"/>
          </a:xfrm>
          <a:prstGeom prst="rect">
            <a:avLst/>
          </a:prstGeom>
          <a:noFill/>
          <a:ln>
            <a:noFill/>
          </a:ln>
        </p:spPr>
      </p:pic>
      <p:sp>
        <p:nvSpPr>
          <p:cNvPr id="7" name="Google Shape;7;p1"/>
          <p:cNvSpPr txBox="1">
            <a:spLocks noGrp="1"/>
          </p:cNvSpPr>
          <p:nvPr>
            <p:ph type="title"/>
          </p:nvPr>
        </p:nvSpPr>
        <p:spPr>
          <a:xfrm>
            <a:off x="415600" y="593367"/>
            <a:ext cx="11360800" cy="8312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2"/>
              </a:buClr>
              <a:buSzPts val="3000"/>
              <a:buFont typeface="Comfortaa"/>
              <a:buNone/>
              <a:defRPr sz="3000" b="1">
                <a:solidFill>
                  <a:schemeClr val="dk2"/>
                </a:solidFill>
                <a:latin typeface="Comfortaa"/>
                <a:ea typeface="Comfortaa"/>
                <a:cs typeface="Comfortaa"/>
                <a:sym typeface="Comfortaa"/>
              </a:defRPr>
            </a:lvl1pPr>
            <a:lvl2pPr lvl="1">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2pPr>
            <a:lvl3pPr lvl="2">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3pPr>
            <a:lvl4pPr lvl="3">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4pPr>
            <a:lvl5pPr lvl="4">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5pPr>
            <a:lvl6pPr lvl="5">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6pPr>
            <a:lvl7pPr lvl="6">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7pPr>
            <a:lvl8pPr lvl="7">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8pPr>
            <a:lvl9pPr lvl="8">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9pPr>
          </a:lstStyle>
          <a:p>
            <a:endParaRPr/>
          </a:p>
        </p:txBody>
      </p:sp>
      <p:sp>
        <p:nvSpPr>
          <p:cNvPr id="8" name="Google Shape;8;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Source Sans Pro"/>
              <a:buChar char="●"/>
              <a:defRPr sz="1800">
                <a:solidFill>
                  <a:schemeClr val="dk2"/>
                </a:solidFill>
                <a:latin typeface="Source Sans Pro"/>
                <a:ea typeface="Source Sans Pro"/>
                <a:cs typeface="Source Sans Pro"/>
                <a:sym typeface="Source Sans Pro"/>
              </a:defRPr>
            </a:lvl1pPr>
            <a:lvl2pPr marL="914400" lvl="1" indent="-317500">
              <a:lnSpc>
                <a:spcPct val="115000"/>
              </a:lnSpc>
              <a:spcBef>
                <a:spcPts val="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2pPr>
            <a:lvl3pPr marL="1371600" lvl="2" indent="-317500">
              <a:lnSpc>
                <a:spcPct val="115000"/>
              </a:lnSpc>
              <a:spcBef>
                <a:spcPts val="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3pPr>
            <a:lvl4pPr marL="1828800" lvl="3" indent="-317500">
              <a:lnSpc>
                <a:spcPct val="115000"/>
              </a:lnSpc>
              <a:spcBef>
                <a:spcPts val="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4pPr>
            <a:lvl5pPr marL="2286000" lvl="4" indent="-317500">
              <a:lnSpc>
                <a:spcPct val="115000"/>
              </a:lnSpc>
              <a:spcBef>
                <a:spcPts val="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5pPr>
            <a:lvl6pPr marL="2743200" lvl="5" indent="-317500">
              <a:lnSpc>
                <a:spcPct val="115000"/>
              </a:lnSpc>
              <a:spcBef>
                <a:spcPts val="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6pPr>
            <a:lvl7pPr marL="3200400" lvl="6" indent="-317500">
              <a:lnSpc>
                <a:spcPct val="115000"/>
              </a:lnSpc>
              <a:spcBef>
                <a:spcPts val="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7pPr>
            <a:lvl8pPr marL="3657600" lvl="7" indent="-317500">
              <a:lnSpc>
                <a:spcPct val="115000"/>
              </a:lnSpc>
              <a:spcBef>
                <a:spcPts val="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8pPr>
            <a:lvl9pPr marL="4114800" lvl="8" indent="-317500">
              <a:lnSpc>
                <a:spcPct val="115000"/>
              </a:lnSpc>
              <a:spcBef>
                <a:spcPts val="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9pPr>
          </a:lstStyle>
          <a:p>
            <a:endParaRPr/>
          </a:p>
        </p:txBody>
      </p:sp>
      <p:sp>
        <p:nvSpPr>
          <p:cNvPr id="9" name="Google Shape;9;p1"/>
          <p:cNvSpPr txBox="1">
            <a:spLocks noGrp="1"/>
          </p:cNvSpPr>
          <p:nvPr>
            <p:ph type="sldNum" idx="12"/>
          </p:nvPr>
        </p:nvSpPr>
        <p:spPr>
          <a:xfrm>
            <a:off x="11330665" y="6251679"/>
            <a:ext cx="731600" cy="524800"/>
          </a:xfrm>
          <a:prstGeom prst="rect">
            <a:avLst/>
          </a:prstGeom>
          <a:noFill/>
          <a:ln>
            <a:noFill/>
          </a:ln>
        </p:spPr>
        <p:txBody>
          <a:bodyPr spcFirstLastPara="1" wrap="square" lIns="91425" tIns="91425" rIns="91425" bIns="91425" anchor="ctr" anchorCtr="0">
            <a:normAutofit/>
          </a:bodyPr>
          <a:lstStyle>
            <a:lvl1pPr lvl="0" algn="r">
              <a:buNone/>
              <a:defRPr sz="1333">
                <a:solidFill>
                  <a:schemeClr val="lt2"/>
                </a:solidFill>
                <a:latin typeface="Source Sans Pro"/>
                <a:ea typeface="Source Sans Pro"/>
                <a:cs typeface="Source Sans Pro"/>
                <a:sym typeface="Source Sans Pro"/>
              </a:defRPr>
            </a:lvl1pPr>
            <a:lvl2pPr lvl="1" algn="r">
              <a:buNone/>
              <a:defRPr sz="1333">
                <a:solidFill>
                  <a:schemeClr val="lt2"/>
                </a:solidFill>
                <a:latin typeface="Source Sans Pro"/>
                <a:ea typeface="Source Sans Pro"/>
                <a:cs typeface="Source Sans Pro"/>
                <a:sym typeface="Source Sans Pro"/>
              </a:defRPr>
            </a:lvl2pPr>
            <a:lvl3pPr lvl="2" algn="r">
              <a:buNone/>
              <a:defRPr sz="1333">
                <a:solidFill>
                  <a:schemeClr val="lt2"/>
                </a:solidFill>
                <a:latin typeface="Source Sans Pro"/>
                <a:ea typeface="Source Sans Pro"/>
                <a:cs typeface="Source Sans Pro"/>
                <a:sym typeface="Source Sans Pro"/>
              </a:defRPr>
            </a:lvl3pPr>
            <a:lvl4pPr lvl="3" algn="r">
              <a:buNone/>
              <a:defRPr sz="1333">
                <a:solidFill>
                  <a:schemeClr val="lt2"/>
                </a:solidFill>
                <a:latin typeface="Source Sans Pro"/>
                <a:ea typeface="Source Sans Pro"/>
                <a:cs typeface="Source Sans Pro"/>
                <a:sym typeface="Source Sans Pro"/>
              </a:defRPr>
            </a:lvl4pPr>
            <a:lvl5pPr lvl="4" algn="r">
              <a:buNone/>
              <a:defRPr sz="1333">
                <a:solidFill>
                  <a:schemeClr val="lt2"/>
                </a:solidFill>
                <a:latin typeface="Source Sans Pro"/>
                <a:ea typeface="Source Sans Pro"/>
                <a:cs typeface="Source Sans Pro"/>
                <a:sym typeface="Source Sans Pro"/>
              </a:defRPr>
            </a:lvl5pPr>
            <a:lvl6pPr lvl="5" algn="r">
              <a:buNone/>
              <a:defRPr sz="1333">
                <a:solidFill>
                  <a:schemeClr val="lt2"/>
                </a:solidFill>
                <a:latin typeface="Source Sans Pro"/>
                <a:ea typeface="Source Sans Pro"/>
                <a:cs typeface="Source Sans Pro"/>
                <a:sym typeface="Source Sans Pro"/>
              </a:defRPr>
            </a:lvl6pPr>
            <a:lvl7pPr lvl="6" algn="r">
              <a:buNone/>
              <a:defRPr sz="1333">
                <a:solidFill>
                  <a:schemeClr val="lt2"/>
                </a:solidFill>
                <a:latin typeface="Source Sans Pro"/>
                <a:ea typeface="Source Sans Pro"/>
                <a:cs typeface="Source Sans Pro"/>
                <a:sym typeface="Source Sans Pro"/>
              </a:defRPr>
            </a:lvl7pPr>
            <a:lvl8pPr lvl="7" algn="r">
              <a:buNone/>
              <a:defRPr sz="1333">
                <a:solidFill>
                  <a:schemeClr val="lt2"/>
                </a:solidFill>
                <a:latin typeface="Source Sans Pro"/>
                <a:ea typeface="Source Sans Pro"/>
                <a:cs typeface="Source Sans Pro"/>
                <a:sym typeface="Source Sans Pro"/>
              </a:defRPr>
            </a:lvl8pPr>
            <a:lvl9pPr lvl="8" algn="r">
              <a:buNone/>
              <a:defRPr sz="1333">
                <a:solidFill>
                  <a:schemeClr val="lt2"/>
                </a:solidFill>
                <a:latin typeface="Source Sans Pro"/>
                <a:ea typeface="Source Sans Pro"/>
                <a:cs typeface="Source Sans Pro"/>
                <a:sym typeface="Source Sans Pro"/>
              </a:defRPr>
            </a:lvl9pPr>
          </a:lstStyle>
          <a:p>
            <a:fld id="{00000000-1234-1234-1234-123412341234}" type="slidenum">
              <a:rPr lang="en" smtClean="0"/>
              <a:pPr/>
              <a:t>‹#›</a:t>
            </a:fld>
            <a:endParaRPr lang="en"/>
          </a:p>
        </p:txBody>
      </p:sp>
      <p:sp>
        <p:nvSpPr>
          <p:cNvPr id="10" name="Google Shape;10;p1"/>
          <p:cNvSpPr txBox="1"/>
          <p:nvPr/>
        </p:nvSpPr>
        <p:spPr>
          <a:xfrm>
            <a:off x="2416000" y="6365599"/>
            <a:ext cx="7360000" cy="492402"/>
          </a:xfrm>
          <a:prstGeom prst="rect">
            <a:avLst/>
          </a:prstGeom>
          <a:noFill/>
          <a:ln>
            <a:noFill/>
          </a:ln>
        </p:spPr>
        <p:txBody>
          <a:bodyPr spcFirstLastPara="1" wrap="square" lIns="121900" tIns="121900" rIns="121900" bIns="121900" anchor="ctr" anchorCtr="0">
            <a:spAutoFit/>
          </a:bodyPr>
          <a:lstStyle/>
          <a:p>
            <a:pPr marL="0" lvl="0" indent="0" algn="ctr" rtl="0">
              <a:spcBef>
                <a:spcPts val="0"/>
              </a:spcBef>
              <a:spcAft>
                <a:spcPts val="0"/>
              </a:spcAft>
              <a:buNone/>
            </a:pPr>
            <a:r>
              <a:rPr lang="en" sz="1600">
                <a:solidFill>
                  <a:srgbClr val="888888"/>
                </a:solidFill>
                <a:latin typeface="Calibri"/>
                <a:ea typeface="Calibri"/>
                <a:cs typeface="Calibri"/>
                <a:sym typeface="Calibri"/>
              </a:rPr>
              <a:t>NHLBI UG3HL159134, U24HL159132   	NINDS U24NS100659, U24NS100655</a:t>
            </a:r>
            <a:endParaRPr sz="2400"/>
          </a:p>
        </p:txBody>
      </p:sp>
      <p:pic>
        <p:nvPicPr>
          <p:cNvPr id="11" name="Google Shape;11;p1"/>
          <p:cNvPicPr preferRelativeResize="0"/>
          <p:nvPr/>
        </p:nvPicPr>
        <p:blipFill>
          <a:blip r:embed="rId18">
            <a:alphaModFix/>
          </a:blip>
          <a:stretch>
            <a:fillRect/>
          </a:stretch>
        </p:blipFill>
        <p:spPr>
          <a:xfrm>
            <a:off x="93101" y="5436402"/>
            <a:ext cx="1113129" cy="1394233"/>
          </a:xfrm>
          <a:prstGeom prst="rect">
            <a:avLst/>
          </a:prstGeom>
          <a:noFill/>
          <a:ln>
            <a:noFill/>
          </a:ln>
        </p:spPr>
      </p:pic>
    </p:spTree>
    <p:extLst>
      <p:ext uri="{BB962C8B-B14F-4D97-AF65-F5344CB8AC3E}">
        <p14:creationId xmlns:p14="http://schemas.microsoft.com/office/powerpoint/2010/main" val="3233572759"/>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1.xml"/><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3.xml"/><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6.jpg"/><Relationship Id="rId7"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47"/>
        <p:cNvGrpSpPr/>
        <p:nvPr/>
      </p:nvGrpSpPr>
      <p:grpSpPr>
        <a:xfrm>
          <a:off x="0" y="0"/>
          <a:ext cx="0" cy="0"/>
          <a:chOff x="0" y="0"/>
          <a:chExt cx="0" cy="0"/>
        </a:xfrm>
      </p:grpSpPr>
      <p:sp>
        <p:nvSpPr>
          <p:cNvPr id="948" name="Google Shape;948;p93"/>
          <p:cNvSpPr txBox="1">
            <a:spLocks noGrp="1"/>
          </p:cNvSpPr>
          <p:nvPr>
            <p:ph type="title"/>
          </p:nvPr>
        </p:nvSpPr>
        <p:spPr>
          <a:xfrm>
            <a:off x="647833" y="2286000"/>
            <a:ext cx="10911600" cy="1047600"/>
          </a:xfrm>
          <a:prstGeom prst="rect">
            <a:avLst/>
          </a:prstGeom>
        </p:spPr>
        <p:txBody>
          <a:bodyPr spcFirstLastPara="1" wrap="square" lIns="121900" tIns="121900" rIns="121900" bIns="121900" anchor="b" anchorCtr="0">
            <a:normAutofit fontScale="90000"/>
          </a:bodyPr>
          <a:lstStyle/>
          <a:p>
            <a:r>
              <a:rPr lang="en"/>
              <a:t>Screening and Enrollment for P-ICECAP</a:t>
            </a:r>
            <a:endParaRPr/>
          </a:p>
          <a:p>
            <a:r>
              <a:rPr lang="en" sz="2333"/>
              <a:t>Moni Weber</a:t>
            </a:r>
            <a:endParaRPr sz="2333"/>
          </a:p>
        </p:txBody>
      </p:sp>
      <p:sp>
        <p:nvSpPr>
          <p:cNvPr id="949" name="Google Shape;949;p93"/>
          <p:cNvSpPr txBox="1">
            <a:spLocks noGrp="1"/>
          </p:cNvSpPr>
          <p:nvPr>
            <p:ph type="sldNum" idx="12"/>
          </p:nvPr>
        </p:nvSpPr>
        <p:spPr>
          <a:xfrm>
            <a:off x="11330665" y="6251679"/>
            <a:ext cx="731600" cy="524800"/>
          </a:xfrm>
          <a:prstGeom prst="rect">
            <a:avLst/>
          </a:prstGeom>
        </p:spPr>
        <p:txBody>
          <a:bodyPr spcFirstLastPara="1" wrap="square" lIns="121900" tIns="121900" rIns="121900" bIns="121900" anchor="ctr" anchorCtr="0">
            <a:normAutofit/>
          </a:bodyPr>
          <a:lstStyle/>
          <a:p>
            <a:pPr defTabSz="1219170">
              <a:buClr>
                <a:srgbClr val="000000"/>
              </a:buClr>
            </a:pPr>
            <a:fld id="{00000000-1234-1234-1234-123412341234}" type="slidenum">
              <a:rPr lang="en" kern="0">
                <a:solidFill>
                  <a:srgbClr val="FFFFFF"/>
                </a:solidFill>
              </a:rPr>
              <a:pPr defTabSz="1219170">
                <a:buClr>
                  <a:srgbClr val="000000"/>
                </a:buClr>
              </a:pPr>
              <a:t>1</a:t>
            </a:fld>
            <a:endParaRPr kern="0">
              <a:solidFill>
                <a:srgbClr val="FFFFF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19"/>
        <p:cNvGrpSpPr/>
        <p:nvPr/>
      </p:nvGrpSpPr>
      <p:grpSpPr>
        <a:xfrm>
          <a:off x="0" y="0"/>
          <a:ext cx="0" cy="0"/>
          <a:chOff x="0" y="0"/>
          <a:chExt cx="0" cy="0"/>
        </a:xfrm>
      </p:grpSpPr>
      <p:sp>
        <p:nvSpPr>
          <p:cNvPr id="1020" name="Google Shape;1020;p102"/>
          <p:cNvSpPr txBox="1">
            <a:spLocks noGrp="1"/>
          </p:cNvSpPr>
          <p:nvPr>
            <p:ph type="body" idx="1"/>
          </p:nvPr>
        </p:nvSpPr>
        <p:spPr>
          <a:xfrm>
            <a:off x="609600" y="1424567"/>
            <a:ext cx="10972800" cy="5137841"/>
          </a:xfrm>
          <a:prstGeom prst="rect">
            <a:avLst/>
          </a:prstGeom>
          <a:noFill/>
          <a:ln>
            <a:noFill/>
          </a:ln>
        </p:spPr>
        <p:txBody>
          <a:bodyPr spcFirstLastPara="1" wrap="square" lIns="91433" tIns="45700" rIns="91433" bIns="45700" anchor="t" anchorCtr="0">
            <a:spAutoFit/>
          </a:bodyPr>
          <a:lstStyle/>
          <a:p>
            <a:pPr marL="338658" indent="0">
              <a:spcBef>
                <a:spcPts val="1867"/>
              </a:spcBef>
              <a:buNone/>
            </a:pPr>
            <a:r>
              <a:rPr lang="en" sz="2533" b="1"/>
              <a:t>Screen ALL surviving out-of-hospital pediatric cardiac arrests</a:t>
            </a:r>
            <a:endParaRPr sz="2533" b="1"/>
          </a:p>
          <a:p>
            <a:pPr marL="338658" indent="0">
              <a:buClr>
                <a:schemeClr val="dk1"/>
              </a:buClr>
              <a:buSzPts val="800"/>
              <a:buNone/>
            </a:pPr>
            <a:r>
              <a:rPr lang="en" sz="2667"/>
              <a:t>Screen in real time! (</a:t>
            </a:r>
            <a:r>
              <a:rPr lang="en" sz="2667" i="1"/>
              <a:t>Use Screen Failure Form for those not included in study</a:t>
            </a:r>
            <a:r>
              <a:rPr lang="en" sz="2667"/>
              <a:t>)</a:t>
            </a:r>
            <a:endParaRPr sz="2667"/>
          </a:p>
          <a:p>
            <a:pPr marL="338658" indent="0">
              <a:spcBef>
                <a:spcPts val="1867"/>
              </a:spcBef>
              <a:buNone/>
            </a:pPr>
            <a:r>
              <a:rPr lang="en" sz="2667"/>
              <a:t>This means you will need to set up a system to be notified of all such patients as they arrive.</a:t>
            </a:r>
            <a:endParaRPr sz="2667"/>
          </a:p>
          <a:p>
            <a:pPr marL="457189" indent="-389457">
              <a:spcBef>
                <a:spcPts val="1867"/>
              </a:spcBef>
              <a:buSzPts val="2000"/>
            </a:pPr>
            <a:r>
              <a:rPr lang="en" sz="2667"/>
              <a:t>U Mich: communicate with Survival flight to send out a group page going to all study team members</a:t>
            </a:r>
            <a:endParaRPr sz="2667"/>
          </a:p>
          <a:p>
            <a:pPr marL="457189" indent="-389457">
              <a:spcBef>
                <a:spcPts val="0"/>
              </a:spcBef>
              <a:buSzPts val="2000"/>
            </a:pPr>
            <a:r>
              <a:rPr lang="en" sz="2667"/>
              <a:t>Make connections in your ED and/ or your P-ICU</a:t>
            </a:r>
            <a:endParaRPr sz="2667"/>
          </a:p>
          <a:p>
            <a:pPr marL="457189" indent="-389457">
              <a:spcBef>
                <a:spcPts val="0"/>
              </a:spcBef>
              <a:buSzPts val="2000"/>
            </a:pPr>
            <a:r>
              <a:rPr lang="en" sz="2667"/>
              <a:t>Administrative sources</a:t>
            </a:r>
            <a:endParaRPr sz="2667"/>
          </a:p>
          <a:p>
            <a:pPr marL="457189" indent="-389457">
              <a:spcBef>
                <a:spcPts val="0"/>
              </a:spcBef>
              <a:buSzPts val="2000"/>
            </a:pPr>
            <a:r>
              <a:rPr lang="en" sz="2667"/>
              <a:t>Be creative for your hospital system</a:t>
            </a:r>
            <a:endParaRPr sz="2667"/>
          </a:p>
          <a:p>
            <a:pPr marL="0" indent="0">
              <a:spcBef>
                <a:spcPts val="1867"/>
              </a:spcBef>
              <a:spcAft>
                <a:spcPts val="267"/>
              </a:spcAft>
              <a:buNone/>
            </a:pPr>
            <a:endParaRPr/>
          </a:p>
        </p:txBody>
      </p:sp>
      <p:sp>
        <p:nvSpPr>
          <p:cNvPr id="1021" name="Google Shape;1021;p102"/>
          <p:cNvSpPr txBox="1">
            <a:spLocks noGrp="1"/>
          </p:cNvSpPr>
          <p:nvPr>
            <p:ph type="title"/>
          </p:nvPr>
        </p:nvSpPr>
        <p:spPr>
          <a:xfrm>
            <a:off x="415600" y="593367"/>
            <a:ext cx="11360800" cy="831200"/>
          </a:xfrm>
          <a:prstGeom prst="rect">
            <a:avLst/>
          </a:prstGeom>
        </p:spPr>
        <p:txBody>
          <a:bodyPr spcFirstLastPara="1" wrap="square" lIns="91433" tIns="45700" rIns="91433" bIns="45700" anchor="b" anchorCtr="0">
            <a:normAutofit/>
          </a:bodyPr>
          <a:lstStyle/>
          <a:p>
            <a:r>
              <a:rPr lang="en" sz="3600"/>
              <a:t>Screening for P-ICECAP</a:t>
            </a:r>
            <a:endParaRPr sz="3600"/>
          </a:p>
        </p:txBody>
      </p:sp>
      <p:sp>
        <p:nvSpPr>
          <p:cNvPr id="1022" name="Google Shape;1022;p102"/>
          <p:cNvSpPr txBox="1">
            <a:spLocks noGrp="1"/>
          </p:cNvSpPr>
          <p:nvPr>
            <p:ph type="sldNum" idx="12"/>
          </p:nvPr>
        </p:nvSpPr>
        <p:spPr>
          <a:xfrm>
            <a:off x="9900459" y="6459785"/>
            <a:ext cx="1312000" cy="365200"/>
          </a:xfrm>
          <a:prstGeom prst="rect">
            <a:avLst/>
          </a:prstGeom>
        </p:spPr>
        <p:txBody>
          <a:bodyPr spcFirstLastPara="1" wrap="square" lIns="91433" tIns="45700" rIns="91433" bIns="45700" anchor="ctr" anchorCtr="0">
            <a:normAutofit/>
          </a:bodyPr>
          <a:lstStyle/>
          <a:p>
            <a:pPr defTabSz="1219170">
              <a:buClr>
                <a:srgbClr val="000000"/>
              </a:buClr>
            </a:pPr>
            <a:fld id="{00000000-1234-1234-1234-123412341234}" type="slidenum">
              <a:rPr lang="en" kern="0">
                <a:solidFill>
                  <a:srgbClr val="7F7F7F"/>
                </a:solidFill>
              </a:rPr>
              <a:pPr defTabSz="1219170">
                <a:buClr>
                  <a:srgbClr val="000000"/>
                </a:buClr>
              </a:pPr>
              <a:t>10</a:t>
            </a:fld>
            <a:endParaRPr kern="0">
              <a:solidFill>
                <a:srgbClr val="7F7F7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2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2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27"/>
        <p:cNvGrpSpPr/>
        <p:nvPr/>
      </p:nvGrpSpPr>
      <p:grpSpPr>
        <a:xfrm>
          <a:off x="0" y="0"/>
          <a:ext cx="0" cy="0"/>
          <a:chOff x="0" y="0"/>
          <a:chExt cx="0" cy="0"/>
        </a:xfrm>
      </p:grpSpPr>
      <p:sp>
        <p:nvSpPr>
          <p:cNvPr id="1028" name="Google Shape;1028;p103"/>
          <p:cNvSpPr txBox="1">
            <a:spLocks noGrp="1"/>
          </p:cNvSpPr>
          <p:nvPr>
            <p:ph type="sldNum" idx="12"/>
          </p:nvPr>
        </p:nvSpPr>
        <p:spPr>
          <a:xfrm>
            <a:off x="8497999" y="4688759"/>
            <a:ext cx="548800" cy="393600"/>
          </a:xfrm>
          <a:prstGeom prst="rect">
            <a:avLst/>
          </a:prstGeom>
        </p:spPr>
        <p:txBody>
          <a:bodyPr spcFirstLastPara="1" wrap="square" lIns="121900" tIns="121900" rIns="121900" bIns="121900" anchor="ctr" anchorCtr="0">
            <a:normAutofit fontScale="85000" lnSpcReduction="20000"/>
          </a:bodyPr>
          <a:lstStyle/>
          <a:p>
            <a:pPr defTabSz="1219170">
              <a:buClr>
                <a:srgbClr val="000000"/>
              </a:buClr>
            </a:pPr>
            <a:fld id="{00000000-1234-1234-1234-123412341234}" type="slidenum">
              <a:rPr lang="en" kern="0">
                <a:solidFill>
                  <a:srgbClr val="7F7F7F"/>
                </a:solidFill>
              </a:rPr>
              <a:pPr defTabSz="1219170">
                <a:buClr>
                  <a:srgbClr val="000000"/>
                </a:buClr>
              </a:pPr>
              <a:t>11</a:t>
            </a:fld>
            <a:endParaRPr kern="0">
              <a:solidFill>
                <a:srgbClr val="7F7F7F"/>
              </a:solidFill>
            </a:endParaRPr>
          </a:p>
        </p:txBody>
      </p:sp>
      <p:pic>
        <p:nvPicPr>
          <p:cNvPr id="1029" name="Google Shape;1029;p103"/>
          <p:cNvPicPr preferRelativeResize="0"/>
          <p:nvPr/>
        </p:nvPicPr>
        <p:blipFill>
          <a:blip r:embed="rId3">
            <a:alphaModFix/>
          </a:blip>
          <a:stretch>
            <a:fillRect/>
          </a:stretch>
        </p:blipFill>
        <p:spPr>
          <a:xfrm>
            <a:off x="810926" y="121313"/>
            <a:ext cx="3988388" cy="5361339"/>
          </a:xfrm>
          <a:prstGeom prst="rect">
            <a:avLst/>
          </a:prstGeom>
          <a:noFill/>
          <a:ln>
            <a:noFill/>
          </a:ln>
        </p:spPr>
      </p:pic>
      <p:pic>
        <p:nvPicPr>
          <p:cNvPr id="1030" name="Google Shape;1030;p103"/>
          <p:cNvPicPr preferRelativeResize="0"/>
          <p:nvPr/>
        </p:nvPicPr>
        <p:blipFill>
          <a:blip r:embed="rId4">
            <a:alphaModFix/>
          </a:blip>
          <a:stretch>
            <a:fillRect/>
          </a:stretch>
        </p:blipFill>
        <p:spPr>
          <a:xfrm>
            <a:off x="3664377" y="951900"/>
            <a:ext cx="3763343" cy="4954200"/>
          </a:xfrm>
          <a:prstGeom prst="rect">
            <a:avLst/>
          </a:prstGeom>
          <a:noFill/>
          <a:ln>
            <a:noFill/>
          </a:ln>
        </p:spPr>
      </p:pic>
      <p:pic>
        <p:nvPicPr>
          <p:cNvPr id="1031" name="Google Shape;1031;p103"/>
          <p:cNvPicPr preferRelativeResize="0"/>
          <p:nvPr/>
        </p:nvPicPr>
        <p:blipFill>
          <a:blip r:embed="rId5">
            <a:alphaModFix/>
          </a:blip>
          <a:stretch>
            <a:fillRect/>
          </a:stretch>
        </p:blipFill>
        <p:spPr>
          <a:xfrm>
            <a:off x="6749043" y="1344263"/>
            <a:ext cx="3698287" cy="49542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anim calcmode="lin" valueType="num">
                                      <p:cBhvr additive="base">
                                        <p:cTn id="7" dur="1000"/>
                                        <p:tgtEl>
                                          <p:spTgt spid="1029"/>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030"/>
                                        </p:tgtEl>
                                        <p:attrNameLst>
                                          <p:attrName>style.visibility</p:attrName>
                                        </p:attrNameLst>
                                      </p:cBhvr>
                                      <p:to>
                                        <p:strVal val="visible"/>
                                      </p:to>
                                    </p:set>
                                    <p:anim calcmode="lin" valueType="num">
                                      <p:cBhvr additive="base">
                                        <p:cTn id="12" dur="1000"/>
                                        <p:tgtEl>
                                          <p:spTgt spid="1030"/>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1031"/>
                                        </p:tgtEl>
                                        <p:attrNameLst>
                                          <p:attrName>style.visibility</p:attrName>
                                        </p:attrNameLst>
                                      </p:cBhvr>
                                      <p:to>
                                        <p:strVal val="visible"/>
                                      </p:to>
                                    </p:set>
                                    <p:anim calcmode="lin" valueType="num">
                                      <p:cBhvr additive="base">
                                        <p:cTn id="17" dur="1000"/>
                                        <p:tgtEl>
                                          <p:spTgt spid="1031"/>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36"/>
        <p:cNvGrpSpPr/>
        <p:nvPr/>
      </p:nvGrpSpPr>
      <p:grpSpPr>
        <a:xfrm>
          <a:off x="0" y="0"/>
          <a:ext cx="0" cy="0"/>
          <a:chOff x="0" y="0"/>
          <a:chExt cx="0" cy="0"/>
        </a:xfrm>
      </p:grpSpPr>
      <p:sp>
        <p:nvSpPr>
          <p:cNvPr id="1037" name="Google Shape;1037;p104"/>
          <p:cNvSpPr txBox="1">
            <a:spLocks noGrp="1"/>
          </p:cNvSpPr>
          <p:nvPr>
            <p:ph type="body" idx="1"/>
          </p:nvPr>
        </p:nvSpPr>
        <p:spPr>
          <a:xfrm>
            <a:off x="540500" y="2083699"/>
            <a:ext cx="11280800" cy="3062401"/>
          </a:xfrm>
          <a:prstGeom prst="rect">
            <a:avLst/>
          </a:prstGeom>
        </p:spPr>
        <p:txBody>
          <a:bodyPr spcFirstLastPara="1" wrap="square" lIns="0" tIns="45700" rIns="0" bIns="45700" anchor="t" anchorCtr="0">
            <a:spAutoFit/>
          </a:bodyPr>
          <a:lstStyle/>
          <a:p>
            <a:pPr marL="457189" indent="0">
              <a:lnSpc>
                <a:spcPct val="100000"/>
              </a:lnSpc>
              <a:buNone/>
            </a:pPr>
            <a:endParaRPr b="1"/>
          </a:p>
          <a:p>
            <a:pPr marL="457189">
              <a:lnSpc>
                <a:spcPct val="100000"/>
              </a:lnSpc>
              <a:buSzPts val="2400"/>
            </a:pPr>
            <a:r>
              <a:rPr lang="en" sz="2800" b="1"/>
              <a:t>FIRST</a:t>
            </a:r>
            <a:r>
              <a:rPr lang="en" sz="2800"/>
              <a:t>: </a:t>
            </a:r>
            <a:r>
              <a:rPr lang="en" sz="2800">
                <a:solidFill>
                  <a:srgbClr val="FF0000"/>
                </a:solidFill>
              </a:rPr>
              <a:t>Subject Enrollment Form</a:t>
            </a:r>
            <a:r>
              <a:rPr lang="en" sz="2800"/>
              <a:t> - </a:t>
            </a:r>
            <a:r>
              <a:rPr lang="en" sz="2800" i="1"/>
              <a:t>Generates the subject ID</a:t>
            </a:r>
            <a:endParaRPr sz="2800" i="1"/>
          </a:p>
          <a:p>
            <a:pPr marL="457189">
              <a:lnSpc>
                <a:spcPct val="100000"/>
              </a:lnSpc>
              <a:spcBef>
                <a:spcPts val="1067"/>
              </a:spcBef>
              <a:buSzPts val="2400"/>
            </a:pPr>
            <a:r>
              <a:rPr lang="en" sz="2800" b="1"/>
              <a:t>SECOND</a:t>
            </a:r>
            <a:r>
              <a:rPr lang="en" sz="2800"/>
              <a:t>: </a:t>
            </a:r>
            <a:r>
              <a:rPr lang="en" sz="2800">
                <a:solidFill>
                  <a:srgbClr val="FF0000"/>
                </a:solidFill>
              </a:rPr>
              <a:t>Eligibility Form</a:t>
            </a:r>
            <a:r>
              <a:rPr lang="en" sz="2800"/>
              <a:t> - </a:t>
            </a:r>
            <a:r>
              <a:rPr lang="en" sz="2800" i="1"/>
              <a:t>Documents that the patient meets all inclusion and no exclusion criteria</a:t>
            </a:r>
            <a:endParaRPr sz="2800" i="1"/>
          </a:p>
          <a:p>
            <a:pPr marL="457189">
              <a:lnSpc>
                <a:spcPct val="100000"/>
              </a:lnSpc>
              <a:spcBef>
                <a:spcPts val="1067"/>
              </a:spcBef>
              <a:buSzPts val="2400"/>
            </a:pPr>
            <a:r>
              <a:rPr lang="en" sz="2800" b="1"/>
              <a:t>THIRD</a:t>
            </a:r>
            <a:r>
              <a:rPr lang="en" sz="2800"/>
              <a:t>: </a:t>
            </a:r>
            <a:r>
              <a:rPr lang="en" sz="2800">
                <a:solidFill>
                  <a:srgbClr val="FF0000"/>
                </a:solidFill>
              </a:rPr>
              <a:t>Randomization Form</a:t>
            </a:r>
            <a:r>
              <a:rPr lang="en" sz="2800"/>
              <a:t> - </a:t>
            </a:r>
            <a:r>
              <a:rPr lang="en" sz="2800" i="1"/>
              <a:t>Once this form is submitted treatment assignment will appear on the form</a:t>
            </a:r>
            <a:endParaRPr sz="2800" i="1"/>
          </a:p>
        </p:txBody>
      </p:sp>
      <p:pic>
        <p:nvPicPr>
          <p:cNvPr id="1038" name="Google Shape;1038;p104"/>
          <p:cNvPicPr preferRelativeResize="0"/>
          <p:nvPr/>
        </p:nvPicPr>
        <p:blipFill>
          <a:blip r:embed="rId3">
            <a:alphaModFix/>
          </a:blip>
          <a:stretch>
            <a:fillRect/>
          </a:stretch>
        </p:blipFill>
        <p:spPr>
          <a:xfrm>
            <a:off x="4810751" y="1152875"/>
            <a:ext cx="1871800" cy="1283525"/>
          </a:xfrm>
          <a:prstGeom prst="rect">
            <a:avLst/>
          </a:prstGeom>
          <a:noFill/>
          <a:ln>
            <a:noFill/>
          </a:ln>
        </p:spPr>
      </p:pic>
      <p:sp>
        <p:nvSpPr>
          <p:cNvPr id="1039" name="Google Shape;1039;p104"/>
          <p:cNvSpPr txBox="1">
            <a:spLocks noGrp="1"/>
          </p:cNvSpPr>
          <p:nvPr>
            <p:ph type="title"/>
          </p:nvPr>
        </p:nvSpPr>
        <p:spPr>
          <a:xfrm>
            <a:off x="415600" y="593367"/>
            <a:ext cx="11360800" cy="831200"/>
          </a:xfrm>
          <a:prstGeom prst="rect">
            <a:avLst/>
          </a:prstGeom>
        </p:spPr>
        <p:txBody>
          <a:bodyPr spcFirstLastPara="1" wrap="square" lIns="91433" tIns="45700" rIns="91433" bIns="45700" anchor="b" anchorCtr="0">
            <a:normAutofit fontScale="90000"/>
          </a:bodyPr>
          <a:lstStyle/>
          <a:p>
            <a:r>
              <a:rPr lang="en" sz="3600"/>
              <a:t>Forms You Need to Enter Into WebDCU in Order to Enroll</a:t>
            </a:r>
            <a:endParaRPr sz="3600"/>
          </a:p>
        </p:txBody>
      </p:sp>
      <p:sp>
        <p:nvSpPr>
          <p:cNvPr id="1040" name="Google Shape;1040;p104"/>
          <p:cNvSpPr txBox="1">
            <a:spLocks noGrp="1"/>
          </p:cNvSpPr>
          <p:nvPr>
            <p:ph type="sldNum" idx="12"/>
          </p:nvPr>
        </p:nvSpPr>
        <p:spPr>
          <a:xfrm>
            <a:off x="9900459" y="6459785"/>
            <a:ext cx="1312000" cy="365200"/>
          </a:xfrm>
          <a:prstGeom prst="rect">
            <a:avLst/>
          </a:prstGeom>
        </p:spPr>
        <p:txBody>
          <a:bodyPr spcFirstLastPara="1" wrap="square" lIns="91433" tIns="45700" rIns="91433" bIns="45700" anchor="ctr" anchorCtr="0">
            <a:normAutofit/>
          </a:bodyPr>
          <a:lstStyle/>
          <a:p>
            <a:pPr defTabSz="1219170">
              <a:buClr>
                <a:srgbClr val="000000"/>
              </a:buClr>
            </a:pPr>
            <a:fld id="{00000000-1234-1234-1234-123412341234}" type="slidenum">
              <a:rPr lang="en" kern="0">
                <a:solidFill>
                  <a:srgbClr val="7F7F7F"/>
                </a:solidFill>
              </a:rPr>
              <a:pPr defTabSz="1219170">
                <a:buClr>
                  <a:srgbClr val="000000"/>
                </a:buClr>
              </a:pPr>
              <a:t>12</a:t>
            </a:fld>
            <a:endParaRPr kern="0">
              <a:solidFill>
                <a:srgbClr val="7F7F7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3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45"/>
        <p:cNvGrpSpPr/>
        <p:nvPr/>
      </p:nvGrpSpPr>
      <p:grpSpPr>
        <a:xfrm>
          <a:off x="0" y="0"/>
          <a:ext cx="0" cy="0"/>
          <a:chOff x="0" y="0"/>
          <a:chExt cx="0" cy="0"/>
        </a:xfrm>
      </p:grpSpPr>
      <p:sp>
        <p:nvSpPr>
          <p:cNvPr id="1046" name="Google Shape;1046;p105"/>
          <p:cNvSpPr txBox="1">
            <a:spLocks noGrp="1"/>
          </p:cNvSpPr>
          <p:nvPr>
            <p:ph type="body" idx="1"/>
          </p:nvPr>
        </p:nvSpPr>
        <p:spPr>
          <a:xfrm>
            <a:off x="822960" y="1384300"/>
            <a:ext cx="7544000" cy="3017600"/>
          </a:xfrm>
          <a:prstGeom prst="rect">
            <a:avLst/>
          </a:prstGeom>
        </p:spPr>
        <p:txBody>
          <a:bodyPr spcFirstLastPara="1" wrap="square" lIns="0" tIns="45700" rIns="0" bIns="45700" anchor="t" anchorCtr="0">
            <a:normAutofit/>
          </a:bodyPr>
          <a:lstStyle/>
          <a:p>
            <a:pPr marL="0" indent="0">
              <a:buNone/>
            </a:pPr>
            <a:r>
              <a:rPr lang="en" sz="2400"/>
              <a:t>There are only 2 pieces of information needed: </a:t>
            </a:r>
            <a:endParaRPr sz="2400"/>
          </a:p>
          <a:p>
            <a:pPr marL="0" indent="0">
              <a:buNone/>
            </a:pPr>
            <a:endParaRPr sz="2400"/>
          </a:p>
          <a:p>
            <a:pPr marL="914377" indent="-397923">
              <a:lnSpc>
                <a:spcPct val="115000"/>
              </a:lnSpc>
              <a:buSzPts val="2100"/>
            </a:pPr>
            <a:r>
              <a:rPr lang="en" sz="2400"/>
              <a:t>Date of Birth</a:t>
            </a:r>
            <a:endParaRPr sz="2400"/>
          </a:p>
          <a:p>
            <a:pPr marL="914377" indent="-397923">
              <a:lnSpc>
                <a:spcPct val="115000"/>
              </a:lnSpc>
              <a:spcBef>
                <a:spcPts val="0"/>
              </a:spcBef>
              <a:buSzPts val="2100"/>
            </a:pPr>
            <a:r>
              <a:rPr lang="en" sz="2400"/>
              <a:t>Date of Informed Consent Signature</a:t>
            </a:r>
            <a:endParaRPr sz="2400"/>
          </a:p>
          <a:p>
            <a:pPr marL="914377" indent="-397923">
              <a:lnSpc>
                <a:spcPct val="115000"/>
              </a:lnSpc>
              <a:spcBef>
                <a:spcPts val="0"/>
              </a:spcBef>
              <a:buClr>
                <a:srgbClr val="FF0000"/>
              </a:buClr>
              <a:buSzPts val="2100"/>
            </a:pPr>
            <a:r>
              <a:rPr lang="en" sz="2400" b="1">
                <a:solidFill>
                  <a:srgbClr val="FF0000"/>
                </a:solidFill>
              </a:rPr>
              <a:t>Submitting this form gets you your Study ID!</a:t>
            </a:r>
            <a:endParaRPr sz="2400" b="1">
              <a:solidFill>
                <a:srgbClr val="FF0000"/>
              </a:solidFill>
            </a:endParaRPr>
          </a:p>
        </p:txBody>
      </p:sp>
      <p:pic>
        <p:nvPicPr>
          <p:cNvPr id="1047" name="Google Shape;1047;p105"/>
          <p:cNvPicPr preferRelativeResize="0"/>
          <p:nvPr/>
        </p:nvPicPr>
        <p:blipFill>
          <a:blip r:embed="rId3">
            <a:alphaModFix/>
          </a:blip>
          <a:stretch>
            <a:fillRect/>
          </a:stretch>
        </p:blipFill>
        <p:spPr>
          <a:xfrm>
            <a:off x="6467151" y="1789708"/>
            <a:ext cx="1695127" cy="1143000"/>
          </a:xfrm>
          <a:prstGeom prst="rect">
            <a:avLst/>
          </a:prstGeom>
          <a:noFill/>
          <a:ln>
            <a:noFill/>
          </a:ln>
        </p:spPr>
      </p:pic>
      <p:pic>
        <p:nvPicPr>
          <p:cNvPr id="1048" name="Google Shape;1048;p105"/>
          <p:cNvPicPr preferRelativeResize="0"/>
          <p:nvPr/>
        </p:nvPicPr>
        <p:blipFill>
          <a:blip r:embed="rId4">
            <a:alphaModFix/>
          </a:blip>
          <a:stretch>
            <a:fillRect/>
          </a:stretch>
        </p:blipFill>
        <p:spPr>
          <a:xfrm flipH="1">
            <a:off x="9175450" y="2118113"/>
            <a:ext cx="2406941" cy="3632297"/>
          </a:xfrm>
          <a:prstGeom prst="rect">
            <a:avLst/>
          </a:prstGeom>
          <a:noFill/>
          <a:ln>
            <a:noFill/>
          </a:ln>
        </p:spPr>
      </p:pic>
      <p:sp>
        <p:nvSpPr>
          <p:cNvPr id="1049" name="Google Shape;1049;p105"/>
          <p:cNvSpPr txBox="1">
            <a:spLocks noGrp="1"/>
          </p:cNvSpPr>
          <p:nvPr>
            <p:ph type="title"/>
          </p:nvPr>
        </p:nvSpPr>
        <p:spPr>
          <a:xfrm>
            <a:off x="415600" y="593367"/>
            <a:ext cx="11360800" cy="831200"/>
          </a:xfrm>
          <a:prstGeom prst="rect">
            <a:avLst/>
          </a:prstGeom>
        </p:spPr>
        <p:txBody>
          <a:bodyPr spcFirstLastPara="1" wrap="square" lIns="91433" tIns="45700" rIns="91433" bIns="45700" anchor="b" anchorCtr="0">
            <a:normAutofit/>
          </a:bodyPr>
          <a:lstStyle/>
          <a:p>
            <a:r>
              <a:rPr lang="en" sz="3600"/>
              <a:t>FIRST: Subject Enrollment Form</a:t>
            </a:r>
            <a:endParaRPr sz="3600"/>
          </a:p>
        </p:txBody>
      </p:sp>
      <p:sp>
        <p:nvSpPr>
          <p:cNvPr id="1050" name="Google Shape;1050;p105"/>
          <p:cNvSpPr txBox="1">
            <a:spLocks noGrp="1"/>
          </p:cNvSpPr>
          <p:nvPr>
            <p:ph type="sldNum" idx="12"/>
          </p:nvPr>
        </p:nvSpPr>
        <p:spPr>
          <a:xfrm>
            <a:off x="9900459" y="6459785"/>
            <a:ext cx="1312000" cy="365200"/>
          </a:xfrm>
          <a:prstGeom prst="rect">
            <a:avLst/>
          </a:prstGeom>
        </p:spPr>
        <p:txBody>
          <a:bodyPr spcFirstLastPara="1" wrap="square" lIns="91433" tIns="45700" rIns="91433" bIns="45700" anchor="ctr" anchorCtr="0">
            <a:normAutofit/>
          </a:bodyPr>
          <a:lstStyle/>
          <a:p>
            <a:pPr defTabSz="1219170">
              <a:buClr>
                <a:srgbClr val="000000"/>
              </a:buClr>
            </a:pPr>
            <a:fld id="{00000000-1234-1234-1234-123412341234}" type="slidenum">
              <a:rPr lang="en" kern="0">
                <a:solidFill>
                  <a:srgbClr val="7F7F7F"/>
                </a:solidFill>
              </a:rPr>
              <a:pPr defTabSz="1219170">
                <a:buClr>
                  <a:srgbClr val="000000"/>
                </a:buClr>
              </a:pPr>
              <a:t>13</a:t>
            </a:fld>
            <a:endParaRPr kern="0">
              <a:solidFill>
                <a:srgbClr val="7F7F7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046">
                                            <p:txEl>
                                              <p:pRg st="0" end="0"/>
                                            </p:txEl>
                                          </p:spTgt>
                                        </p:tgtEl>
                                        <p:attrNameLst>
                                          <p:attrName>style.visibility</p:attrName>
                                        </p:attrNameLst>
                                      </p:cBhvr>
                                      <p:to>
                                        <p:strVal val="visible"/>
                                      </p:to>
                                    </p:set>
                                    <p:anim calcmode="lin" valueType="num">
                                      <p:cBhvr additive="base">
                                        <p:cTn id="7" dur="1000"/>
                                        <p:tgtEl>
                                          <p:spTgt spid="1046">
                                            <p:txEl>
                                              <p:pRg st="0" end="0"/>
                                            </p:txEl>
                                          </p:spTgt>
                                        </p:tgtEl>
                                        <p:attrNameLst>
                                          <p:attrName>ppt_w</p:attrName>
                                        </p:attrNameLst>
                                      </p:cBhvr>
                                      <p:tavLst>
                                        <p:tav tm="0">
                                          <p:val>
                                            <p:strVal val="0"/>
                                          </p:val>
                                        </p:tav>
                                        <p:tav tm="100000">
                                          <p:val>
                                            <p:strVal val="#ppt_w"/>
                                          </p:val>
                                        </p:tav>
                                      </p:tavLst>
                                    </p:anim>
                                    <p:anim calcmode="lin" valueType="num">
                                      <p:cBhvr additive="base">
                                        <p:cTn id="8" dur="1000"/>
                                        <p:tgtEl>
                                          <p:spTgt spid="1046">
                                            <p:txEl>
                                              <p:pRg st="0" end="0"/>
                                            </p:txEl>
                                          </p:spTgt>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1046">
                                            <p:txEl>
                                              <p:pRg st="2" end="2"/>
                                            </p:txEl>
                                          </p:spTgt>
                                        </p:tgtEl>
                                        <p:attrNameLst>
                                          <p:attrName>style.visibility</p:attrName>
                                        </p:attrNameLst>
                                      </p:cBhvr>
                                      <p:to>
                                        <p:strVal val="visible"/>
                                      </p:to>
                                    </p:set>
                                    <p:anim calcmode="lin" valueType="num">
                                      <p:cBhvr additive="base">
                                        <p:cTn id="13" dur="1000"/>
                                        <p:tgtEl>
                                          <p:spTgt spid="1046">
                                            <p:txEl>
                                              <p:pRg st="2" end="2"/>
                                            </p:txEl>
                                          </p:spTgt>
                                        </p:tgtEl>
                                        <p:attrNameLst>
                                          <p:attrName>ppt_w</p:attrName>
                                        </p:attrNameLst>
                                      </p:cBhvr>
                                      <p:tavLst>
                                        <p:tav tm="0">
                                          <p:val>
                                            <p:strVal val="0"/>
                                          </p:val>
                                        </p:tav>
                                        <p:tav tm="100000">
                                          <p:val>
                                            <p:strVal val="#ppt_w"/>
                                          </p:val>
                                        </p:tav>
                                      </p:tavLst>
                                    </p:anim>
                                    <p:anim calcmode="lin" valueType="num">
                                      <p:cBhvr additive="base">
                                        <p:cTn id="14" dur="1000"/>
                                        <p:tgtEl>
                                          <p:spTgt spid="1046">
                                            <p:txEl>
                                              <p:pRg st="2" end="2"/>
                                            </p:txEl>
                                          </p:spTgt>
                                        </p:tgtEl>
                                        <p:attrNameLst>
                                          <p:attrName>ppt_h</p:attrName>
                                        </p:attrNameLst>
                                      </p:cBhvr>
                                      <p:tavLst>
                                        <p:tav tm="0">
                                          <p:val>
                                            <p:str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1046">
                                            <p:txEl>
                                              <p:pRg st="3" end="3"/>
                                            </p:txEl>
                                          </p:spTgt>
                                        </p:tgtEl>
                                        <p:attrNameLst>
                                          <p:attrName>style.visibility</p:attrName>
                                        </p:attrNameLst>
                                      </p:cBhvr>
                                      <p:to>
                                        <p:strVal val="visible"/>
                                      </p:to>
                                    </p:set>
                                    <p:anim calcmode="lin" valueType="num">
                                      <p:cBhvr additive="base">
                                        <p:cTn id="19" dur="1000"/>
                                        <p:tgtEl>
                                          <p:spTgt spid="1046">
                                            <p:txEl>
                                              <p:pRg st="3" end="3"/>
                                            </p:txEl>
                                          </p:spTgt>
                                        </p:tgtEl>
                                        <p:attrNameLst>
                                          <p:attrName>ppt_w</p:attrName>
                                        </p:attrNameLst>
                                      </p:cBhvr>
                                      <p:tavLst>
                                        <p:tav tm="0">
                                          <p:val>
                                            <p:strVal val="0"/>
                                          </p:val>
                                        </p:tav>
                                        <p:tav tm="100000">
                                          <p:val>
                                            <p:strVal val="#ppt_w"/>
                                          </p:val>
                                        </p:tav>
                                      </p:tavLst>
                                    </p:anim>
                                    <p:anim calcmode="lin" valueType="num">
                                      <p:cBhvr additive="base">
                                        <p:cTn id="20" dur="1000"/>
                                        <p:tgtEl>
                                          <p:spTgt spid="1046">
                                            <p:txEl>
                                              <p:pRg st="3" end="3"/>
                                            </p:txEl>
                                          </p:spTgt>
                                        </p:tgtEl>
                                        <p:attrNameLst>
                                          <p:attrName>ppt_h</p:attrName>
                                        </p:attrNameLst>
                                      </p:cBhvr>
                                      <p:tavLst>
                                        <p:tav tm="0">
                                          <p:val>
                                            <p:str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1046">
                                            <p:txEl>
                                              <p:pRg st="4" end="4"/>
                                            </p:txEl>
                                          </p:spTgt>
                                        </p:tgtEl>
                                        <p:attrNameLst>
                                          <p:attrName>style.visibility</p:attrName>
                                        </p:attrNameLst>
                                      </p:cBhvr>
                                      <p:to>
                                        <p:strVal val="visible"/>
                                      </p:to>
                                    </p:set>
                                    <p:anim calcmode="lin" valueType="num">
                                      <p:cBhvr additive="base">
                                        <p:cTn id="25" dur="1000"/>
                                        <p:tgtEl>
                                          <p:spTgt spid="1046">
                                            <p:txEl>
                                              <p:pRg st="4" end="4"/>
                                            </p:txEl>
                                          </p:spTgt>
                                        </p:tgtEl>
                                        <p:attrNameLst>
                                          <p:attrName>ppt_w</p:attrName>
                                        </p:attrNameLst>
                                      </p:cBhvr>
                                      <p:tavLst>
                                        <p:tav tm="0">
                                          <p:val>
                                            <p:strVal val="0"/>
                                          </p:val>
                                        </p:tav>
                                        <p:tav tm="100000">
                                          <p:val>
                                            <p:strVal val="#ppt_w"/>
                                          </p:val>
                                        </p:tav>
                                      </p:tavLst>
                                    </p:anim>
                                    <p:anim calcmode="lin" valueType="num">
                                      <p:cBhvr additive="base">
                                        <p:cTn id="26" dur="1000"/>
                                        <p:tgtEl>
                                          <p:spTgt spid="1046">
                                            <p:txEl>
                                              <p:pRg st="4" end="4"/>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55"/>
        <p:cNvGrpSpPr/>
        <p:nvPr/>
      </p:nvGrpSpPr>
      <p:grpSpPr>
        <a:xfrm>
          <a:off x="0" y="0"/>
          <a:ext cx="0" cy="0"/>
          <a:chOff x="0" y="0"/>
          <a:chExt cx="0" cy="0"/>
        </a:xfrm>
      </p:grpSpPr>
      <p:sp>
        <p:nvSpPr>
          <p:cNvPr id="1056" name="Google Shape;1056;p106"/>
          <p:cNvSpPr txBox="1">
            <a:spLocks noGrp="1"/>
          </p:cNvSpPr>
          <p:nvPr>
            <p:ph type="sldNum" idx="12"/>
          </p:nvPr>
        </p:nvSpPr>
        <p:spPr>
          <a:xfrm>
            <a:off x="7425344" y="4844839"/>
            <a:ext cx="984000" cy="274000"/>
          </a:xfrm>
          <a:prstGeom prst="rect">
            <a:avLst/>
          </a:prstGeom>
        </p:spPr>
        <p:txBody>
          <a:bodyPr spcFirstLastPara="1" wrap="square" lIns="91433" tIns="45700" rIns="91433" bIns="45700" anchor="ctr" anchorCtr="0">
            <a:normAutofit fontScale="92500"/>
          </a:bodyPr>
          <a:lstStyle/>
          <a:p>
            <a:pPr defTabSz="1219170">
              <a:buClr>
                <a:srgbClr val="000000"/>
              </a:buClr>
            </a:pPr>
            <a:fld id="{00000000-1234-1234-1234-123412341234}" type="slidenum">
              <a:rPr lang="en" kern="0">
                <a:solidFill>
                  <a:srgbClr val="7F7F7F"/>
                </a:solidFill>
              </a:rPr>
              <a:pPr defTabSz="1219170">
                <a:buClr>
                  <a:srgbClr val="000000"/>
                </a:buClr>
              </a:pPr>
              <a:t>14</a:t>
            </a:fld>
            <a:endParaRPr kern="0">
              <a:solidFill>
                <a:srgbClr val="7F7F7F"/>
              </a:solidFill>
            </a:endParaRPr>
          </a:p>
        </p:txBody>
      </p:sp>
      <p:pic>
        <p:nvPicPr>
          <p:cNvPr id="1057" name="Google Shape;1057;p106"/>
          <p:cNvPicPr preferRelativeResize="0"/>
          <p:nvPr/>
        </p:nvPicPr>
        <p:blipFill>
          <a:blip r:embed="rId3">
            <a:alphaModFix/>
          </a:blip>
          <a:stretch>
            <a:fillRect/>
          </a:stretch>
        </p:blipFill>
        <p:spPr>
          <a:xfrm>
            <a:off x="789402" y="1481832"/>
            <a:ext cx="5215167" cy="4007835"/>
          </a:xfrm>
          <a:prstGeom prst="rect">
            <a:avLst/>
          </a:prstGeom>
          <a:noFill/>
          <a:ln>
            <a:noFill/>
          </a:ln>
        </p:spPr>
      </p:pic>
      <p:pic>
        <p:nvPicPr>
          <p:cNvPr id="1058" name="Google Shape;1058;p106"/>
          <p:cNvPicPr preferRelativeResize="0"/>
          <p:nvPr/>
        </p:nvPicPr>
        <p:blipFill>
          <a:blip r:embed="rId4">
            <a:alphaModFix/>
          </a:blip>
          <a:stretch>
            <a:fillRect/>
          </a:stretch>
        </p:blipFill>
        <p:spPr>
          <a:xfrm>
            <a:off x="6096001" y="1716013"/>
            <a:ext cx="5882624" cy="3425960"/>
          </a:xfrm>
          <a:prstGeom prst="rect">
            <a:avLst/>
          </a:prstGeom>
          <a:noFill/>
          <a:ln>
            <a:noFill/>
          </a:ln>
        </p:spPr>
      </p:pic>
      <p:pic>
        <p:nvPicPr>
          <p:cNvPr id="1059" name="Google Shape;1059;p106"/>
          <p:cNvPicPr preferRelativeResize="0"/>
          <p:nvPr/>
        </p:nvPicPr>
        <p:blipFill>
          <a:blip r:embed="rId5">
            <a:alphaModFix/>
          </a:blip>
          <a:stretch>
            <a:fillRect/>
          </a:stretch>
        </p:blipFill>
        <p:spPr>
          <a:xfrm>
            <a:off x="6546751" y="4849018"/>
            <a:ext cx="1713851" cy="1710401"/>
          </a:xfrm>
          <a:prstGeom prst="rect">
            <a:avLst/>
          </a:prstGeom>
          <a:noFill/>
          <a:ln>
            <a:noFill/>
          </a:ln>
        </p:spPr>
      </p:pic>
      <p:sp>
        <p:nvSpPr>
          <p:cNvPr id="1060" name="Google Shape;1060;p106"/>
          <p:cNvSpPr txBox="1">
            <a:spLocks noGrp="1"/>
          </p:cNvSpPr>
          <p:nvPr>
            <p:ph type="title"/>
          </p:nvPr>
        </p:nvSpPr>
        <p:spPr>
          <a:xfrm>
            <a:off x="415600" y="593367"/>
            <a:ext cx="11360800" cy="831200"/>
          </a:xfrm>
          <a:prstGeom prst="rect">
            <a:avLst/>
          </a:prstGeom>
        </p:spPr>
        <p:txBody>
          <a:bodyPr spcFirstLastPara="1" wrap="square" lIns="91433" tIns="45700" rIns="91433" bIns="45700" anchor="b" anchorCtr="0">
            <a:normAutofit/>
          </a:bodyPr>
          <a:lstStyle/>
          <a:p>
            <a:r>
              <a:rPr lang="en" sz="3600"/>
              <a:t>Subject Enrollment CRF</a:t>
            </a:r>
            <a:endParaRPr sz="36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65"/>
        <p:cNvGrpSpPr/>
        <p:nvPr/>
      </p:nvGrpSpPr>
      <p:grpSpPr>
        <a:xfrm>
          <a:off x="0" y="0"/>
          <a:ext cx="0" cy="0"/>
          <a:chOff x="0" y="0"/>
          <a:chExt cx="0" cy="0"/>
        </a:xfrm>
      </p:grpSpPr>
      <p:sp>
        <p:nvSpPr>
          <p:cNvPr id="1066" name="Google Shape;1066;p107"/>
          <p:cNvSpPr txBox="1">
            <a:spLocks noGrp="1"/>
          </p:cNvSpPr>
          <p:nvPr>
            <p:ph type="sldNum" idx="12"/>
          </p:nvPr>
        </p:nvSpPr>
        <p:spPr>
          <a:xfrm>
            <a:off x="7425344" y="4844839"/>
            <a:ext cx="984000" cy="274000"/>
          </a:xfrm>
          <a:prstGeom prst="rect">
            <a:avLst/>
          </a:prstGeom>
        </p:spPr>
        <p:txBody>
          <a:bodyPr spcFirstLastPara="1" wrap="square" lIns="91433" tIns="45700" rIns="91433" bIns="45700" anchor="ctr" anchorCtr="0">
            <a:normAutofit fontScale="92500"/>
          </a:bodyPr>
          <a:lstStyle/>
          <a:p>
            <a:pPr defTabSz="1219170">
              <a:buClr>
                <a:srgbClr val="000000"/>
              </a:buClr>
            </a:pPr>
            <a:fld id="{00000000-1234-1234-1234-123412341234}" type="slidenum">
              <a:rPr lang="en" kern="0">
                <a:solidFill>
                  <a:srgbClr val="7F7F7F"/>
                </a:solidFill>
              </a:rPr>
              <a:pPr defTabSz="1219170">
                <a:buClr>
                  <a:srgbClr val="000000"/>
                </a:buClr>
              </a:pPr>
              <a:t>15</a:t>
            </a:fld>
            <a:endParaRPr kern="0">
              <a:solidFill>
                <a:srgbClr val="7F7F7F"/>
              </a:solidFill>
            </a:endParaRPr>
          </a:p>
        </p:txBody>
      </p:sp>
      <p:pic>
        <p:nvPicPr>
          <p:cNvPr id="1067" name="Google Shape;1067;p107"/>
          <p:cNvPicPr preferRelativeResize="0"/>
          <p:nvPr/>
        </p:nvPicPr>
        <p:blipFill>
          <a:blip r:embed="rId3">
            <a:alphaModFix/>
          </a:blip>
          <a:stretch>
            <a:fillRect/>
          </a:stretch>
        </p:blipFill>
        <p:spPr>
          <a:xfrm>
            <a:off x="152400" y="1570037"/>
            <a:ext cx="11887200" cy="3113760"/>
          </a:xfrm>
          <a:prstGeom prst="rect">
            <a:avLst/>
          </a:prstGeom>
          <a:noFill/>
          <a:ln>
            <a:noFill/>
          </a:ln>
        </p:spPr>
      </p:pic>
      <p:sp>
        <p:nvSpPr>
          <p:cNvPr id="1068" name="Google Shape;1068;p107"/>
          <p:cNvSpPr txBox="1">
            <a:spLocks noGrp="1"/>
          </p:cNvSpPr>
          <p:nvPr>
            <p:ph type="title"/>
          </p:nvPr>
        </p:nvSpPr>
        <p:spPr>
          <a:xfrm>
            <a:off x="415600" y="593367"/>
            <a:ext cx="11360800" cy="831200"/>
          </a:xfrm>
          <a:prstGeom prst="rect">
            <a:avLst/>
          </a:prstGeom>
        </p:spPr>
        <p:txBody>
          <a:bodyPr spcFirstLastPara="1" wrap="square" lIns="91433" tIns="45700" rIns="91433" bIns="45700" anchor="b" anchorCtr="0">
            <a:normAutofit fontScale="90000"/>
          </a:bodyPr>
          <a:lstStyle/>
          <a:p>
            <a:r>
              <a:rPr lang="en" sz="3600"/>
              <a:t>Entering Enrollment information in WebDCU </a:t>
            </a:r>
            <a:endParaRPr sz="3600"/>
          </a:p>
          <a:p>
            <a:r>
              <a:rPr lang="en" sz="2711"/>
              <a:t>(Disclaimer - this is from ICECAP)</a:t>
            </a:r>
            <a:endParaRPr sz="2711"/>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73"/>
        <p:cNvGrpSpPr/>
        <p:nvPr/>
      </p:nvGrpSpPr>
      <p:grpSpPr>
        <a:xfrm>
          <a:off x="0" y="0"/>
          <a:ext cx="0" cy="0"/>
          <a:chOff x="0" y="0"/>
          <a:chExt cx="0" cy="0"/>
        </a:xfrm>
      </p:grpSpPr>
      <p:sp>
        <p:nvSpPr>
          <p:cNvPr id="1074" name="Google Shape;1074;p108"/>
          <p:cNvSpPr/>
          <p:nvPr/>
        </p:nvSpPr>
        <p:spPr>
          <a:xfrm>
            <a:off x="2063501" y="2999501"/>
            <a:ext cx="8209156" cy="859001"/>
          </a:xfrm>
          <a:prstGeom prst="rect">
            <a:avLst/>
          </a:prstGeom>
        </p:spPr>
        <p:txBody>
          <a:bodyPr>
            <a:prstTxWarp prst="textPlain">
              <a:avLst/>
            </a:prstTxWarp>
          </a:bodyPr>
          <a:lstStyle/>
          <a:p>
            <a:pPr algn="ctr" defTabSz="1219170">
              <a:buClr>
                <a:srgbClr val="000000"/>
              </a:buClr>
            </a:pPr>
            <a:r>
              <a:rPr sz="1867" kern="0">
                <a:ln w="9525" cap="flat" cmpd="sng">
                  <a:solidFill>
                    <a:srgbClr val="000000"/>
                  </a:solidFill>
                  <a:prstDash val="solid"/>
                  <a:round/>
                  <a:headEnd type="none" w="sm" len="sm"/>
                  <a:tailEnd type="none" w="sm" len="sm"/>
                </a:ln>
                <a:solidFill>
                  <a:srgbClr val="CC0000"/>
                </a:solidFill>
                <a:latin typeface="Arial"/>
                <a:cs typeface="Arial"/>
                <a:sym typeface="Arial"/>
              </a:rPr>
              <a:t>My husband and I are twins</a:t>
            </a:r>
          </a:p>
        </p:txBody>
      </p:sp>
      <p:sp>
        <p:nvSpPr>
          <p:cNvPr id="1075" name="Google Shape;1075;p108"/>
          <p:cNvSpPr txBox="1">
            <a:spLocks noGrp="1"/>
          </p:cNvSpPr>
          <p:nvPr>
            <p:ph type="title"/>
          </p:nvPr>
        </p:nvSpPr>
        <p:spPr>
          <a:xfrm>
            <a:off x="415600" y="593367"/>
            <a:ext cx="11360800" cy="831200"/>
          </a:xfrm>
          <a:prstGeom prst="rect">
            <a:avLst/>
          </a:prstGeom>
        </p:spPr>
        <p:txBody>
          <a:bodyPr spcFirstLastPara="1" wrap="square" lIns="91433" tIns="45700" rIns="91433" bIns="45700" anchor="b" anchorCtr="0">
            <a:normAutofit/>
          </a:bodyPr>
          <a:lstStyle/>
          <a:p>
            <a:r>
              <a:rPr lang="en" sz="3600"/>
              <a:t>Third Truth/Lie about Moni</a:t>
            </a:r>
            <a:endParaRPr sz="3600"/>
          </a:p>
        </p:txBody>
      </p:sp>
      <p:sp>
        <p:nvSpPr>
          <p:cNvPr id="1076" name="Google Shape;1076;p108"/>
          <p:cNvSpPr txBox="1">
            <a:spLocks noGrp="1"/>
          </p:cNvSpPr>
          <p:nvPr>
            <p:ph type="sldNum" idx="12"/>
          </p:nvPr>
        </p:nvSpPr>
        <p:spPr>
          <a:xfrm>
            <a:off x="9900459" y="6459785"/>
            <a:ext cx="1312000" cy="365200"/>
          </a:xfrm>
          <a:prstGeom prst="rect">
            <a:avLst/>
          </a:prstGeom>
        </p:spPr>
        <p:txBody>
          <a:bodyPr spcFirstLastPara="1" wrap="square" lIns="91433" tIns="45700" rIns="91433" bIns="45700" anchor="ctr" anchorCtr="0">
            <a:normAutofit/>
          </a:bodyPr>
          <a:lstStyle/>
          <a:p>
            <a:pPr defTabSz="1219170">
              <a:buClr>
                <a:srgbClr val="000000"/>
              </a:buClr>
            </a:pPr>
            <a:fld id="{00000000-1234-1234-1234-123412341234}" type="slidenum">
              <a:rPr lang="en" kern="0">
                <a:solidFill>
                  <a:srgbClr val="7F7F7F"/>
                </a:solidFill>
              </a:rPr>
              <a:pPr defTabSz="1219170">
                <a:buClr>
                  <a:srgbClr val="000000"/>
                </a:buClr>
              </a:pPr>
              <a:t>16</a:t>
            </a:fld>
            <a:endParaRPr kern="0">
              <a:solidFill>
                <a:srgbClr val="7F7F7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074"/>
                                        </p:tgtEl>
                                        <p:attrNameLst>
                                          <p:attrName>style.visibility</p:attrName>
                                        </p:attrNameLst>
                                      </p:cBhvr>
                                      <p:to>
                                        <p:strVal val="visible"/>
                                      </p:to>
                                    </p:set>
                                    <p:anim calcmode="lin" valueType="num">
                                      <p:cBhvr additive="base">
                                        <p:cTn id="7" dur="1000"/>
                                        <p:tgtEl>
                                          <p:spTgt spid="1074"/>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81"/>
        <p:cNvGrpSpPr/>
        <p:nvPr/>
      </p:nvGrpSpPr>
      <p:grpSpPr>
        <a:xfrm>
          <a:off x="0" y="0"/>
          <a:ext cx="0" cy="0"/>
          <a:chOff x="0" y="0"/>
          <a:chExt cx="0" cy="0"/>
        </a:xfrm>
      </p:grpSpPr>
      <p:sp>
        <p:nvSpPr>
          <p:cNvPr id="1082" name="Google Shape;1082;p109"/>
          <p:cNvSpPr txBox="1">
            <a:spLocks noGrp="1"/>
          </p:cNvSpPr>
          <p:nvPr>
            <p:ph type="body" idx="1"/>
          </p:nvPr>
        </p:nvSpPr>
        <p:spPr>
          <a:xfrm>
            <a:off x="822969" y="1384300"/>
            <a:ext cx="10594000" cy="4358800"/>
          </a:xfrm>
          <a:prstGeom prst="rect">
            <a:avLst/>
          </a:prstGeom>
        </p:spPr>
        <p:txBody>
          <a:bodyPr spcFirstLastPara="1" wrap="square" lIns="0" tIns="45700" rIns="0" bIns="45700" anchor="t" anchorCtr="0">
            <a:normAutofit/>
          </a:bodyPr>
          <a:lstStyle/>
          <a:p>
            <a:pPr marL="457189" indent="-414856">
              <a:lnSpc>
                <a:spcPct val="115000"/>
              </a:lnSpc>
              <a:buSzPts val="2300"/>
            </a:pPr>
            <a:r>
              <a:rPr lang="en" sz="2667"/>
              <a:t>All inclusion criteria must be YES, according to the information you have at the time.</a:t>
            </a:r>
            <a:endParaRPr sz="2667"/>
          </a:p>
          <a:p>
            <a:pPr marL="457189" indent="-414856">
              <a:lnSpc>
                <a:spcPct val="115000"/>
              </a:lnSpc>
              <a:spcBef>
                <a:spcPts val="0"/>
              </a:spcBef>
              <a:buSzPts val="2300"/>
            </a:pPr>
            <a:r>
              <a:rPr lang="en" sz="2667"/>
              <a:t>All exclusion criteria must be NO, according to the information you have at the time.</a:t>
            </a:r>
            <a:endParaRPr sz="2667"/>
          </a:p>
          <a:p>
            <a:pPr marL="457189" indent="-414856">
              <a:lnSpc>
                <a:spcPct val="115000"/>
              </a:lnSpc>
              <a:spcBef>
                <a:spcPts val="0"/>
              </a:spcBef>
              <a:buSzPts val="2300"/>
            </a:pPr>
            <a:r>
              <a:rPr lang="en" sz="2667"/>
              <a:t>First and last name of the person confirming eligibility</a:t>
            </a:r>
            <a:endParaRPr sz="2667"/>
          </a:p>
        </p:txBody>
      </p:sp>
      <p:sp>
        <p:nvSpPr>
          <p:cNvPr id="1083" name="Google Shape;1083;p109"/>
          <p:cNvSpPr txBox="1">
            <a:spLocks noGrp="1"/>
          </p:cNvSpPr>
          <p:nvPr>
            <p:ph type="title"/>
          </p:nvPr>
        </p:nvSpPr>
        <p:spPr>
          <a:xfrm>
            <a:off x="415600" y="593367"/>
            <a:ext cx="11360800" cy="831200"/>
          </a:xfrm>
          <a:prstGeom prst="rect">
            <a:avLst/>
          </a:prstGeom>
        </p:spPr>
        <p:txBody>
          <a:bodyPr spcFirstLastPara="1" wrap="square" lIns="91433" tIns="45700" rIns="91433" bIns="45700" anchor="b" anchorCtr="0">
            <a:normAutofit/>
          </a:bodyPr>
          <a:lstStyle/>
          <a:p>
            <a:r>
              <a:rPr lang="en" sz="3600"/>
              <a:t>Second Eligibility Form</a:t>
            </a:r>
            <a:endParaRPr sz="3600"/>
          </a:p>
        </p:txBody>
      </p:sp>
      <p:sp>
        <p:nvSpPr>
          <p:cNvPr id="1084" name="Google Shape;1084;p109"/>
          <p:cNvSpPr txBox="1">
            <a:spLocks noGrp="1"/>
          </p:cNvSpPr>
          <p:nvPr>
            <p:ph type="sldNum" idx="12"/>
          </p:nvPr>
        </p:nvSpPr>
        <p:spPr>
          <a:xfrm>
            <a:off x="9900459" y="6459785"/>
            <a:ext cx="1312000" cy="365200"/>
          </a:xfrm>
          <a:prstGeom prst="rect">
            <a:avLst/>
          </a:prstGeom>
        </p:spPr>
        <p:txBody>
          <a:bodyPr spcFirstLastPara="1" wrap="square" lIns="91433" tIns="45700" rIns="91433" bIns="45700" anchor="ctr" anchorCtr="0">
            <a:normAutofit/>
          </a:bodyPr>
          <a:lstStyle/>
          <a:p>
            <a:pPr defTabSz="1219170">
              <a:buClr>
                <a:srgbClr val="000000"/>
              </a:buClr>
            </a:pPr>
            <a:fld id="{00000000-1234-1234-1234-123412341234}" type="slidenum">
              <a:rPr lang="en" kern="0">
                <a:solidFill>
                  <a:srgbClr val="7F7F7F"/>
                </a:solidFill>
              </a:rPr>
              <a:pPr defTabSz="1219170">
                <a:buClr>
                  <a:srgbClr val="000000"/>
                </a:buClr>
              </a:pPr>
              <a:t>17</a:t>
            </a:fld>
            <a:endParaRPr kern="0">
              <a:solidFill>
                <a:srgbClr val="7F7F7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082">
                                            <p:txEl>
                                              <p:pRg st="0" end="0"/>
                                            </p:txEl>
                                          </p:spTgt>
                                        </p:tgtEl>
                                        <p:attrNameLst>
                                          <p:attrName>style.visibility</p:attrName>
                                        </p:attrNameLst>
                                      </p:cBhvr>
                                      <p:to>
                                        <p:strVal val="visible"/>
                                      </p:to>
                                    </p:set>
                                    <p:anim calcmode="lin" valueType="num">
                                      <p:cBhvr additive="base">
                                        <p:cTn id="7" dur="500"/>
                                        <p:tgtEl>
                                          <p:spTgt spid="1082">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1082">
                                            <p:txEl>
                                              <p:pRg st="0" end="0"/>
                                            </p:txEl>
                                          </p:spTgt>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1082">
                                            <p:txEl>
                                              <p:pRg st="1" end="1"/>
                                            </p:txEl>
                                          </p:spTgt>
                                        </p:tgtEl>
                                        <p:attrNameLst>
                                          <p:attrName>style.visibility</p:attrName>
                                        </p:attrNameLst>
                                      </p:cBhvr>
                                      <p:to>
                                        <p:strVal val="visible"/>
                                      </p:to>
                                    </p:set>
                                    <p:anim calcmode="lin" valueType="num">
                                      <p:cBhvr additive="base">
                                        <p:cTn id="13" dur="500"/>
                                        <p:tgtEl>
                                          <p:spTgt spid="1082">
                                            <p:txEl>
                                              <p:pRg st="1" end="1"/>
                                            </p:txEl>
                                          </p:spTgt>
                                        </p:tgtEl>
                                        <p:attrNameLst>
                                          <p:attrName>ppt_w</p:attrName>
                                        </p:attrNameLst>
                                      </p:cBhvr>
                                      <p:tavLst>
                                        <p:tav tm="0">
                                          <p:val>
                                            <p:strVal val="0"/>
                                          </p:val>
                                        </p:tav>
                                        <p:tav tm="100000">
                                          <p:val>
                                            <p:strVal val="#ppt_w"/>
                                          </p:val>
                                        </p:tav>
                                      </p:tavLst>
                                    </p:anim>
                                    <p:anim calcmode="lin" valueType="num">
                                      <p:cBhvr additive="base">
                                        <p:cTn id="14" dur="500"/>
                                        <p:tgtEl>
                                          <p:spTgt spid="1082">
                                            <p:txEl>
                                              <p:pRg st="1" end="1"/>
                                            </p:txEl>
                                          </p:spTgt>
                                        </p:tgtEl>
                                        <p:attrNameLst>
                                          <p:attrName>ppt_h</p:attrName>
                                        </p:attrNameLst>
                                      </p:cBhvr>
                                      <p:tavLst>
                                        <p:tav tm="0">
                                          <p:val>
                                            <p:str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1082">
                                            <p:txEl>
                                              <p:pRg st="2" end="2"/>
                                            </p:txEl>
                                          </p:spTgt>
                                        </p:tgtEl>
                                        <p:attrNameLst>
                                          <p:attrName>style.visibility</p:attrName>
                                        </p:attrNameLst>
                                      </p:cBhvr>
                                      <p:to>
                                        <p:strVal val="visible"/>
                                      </p:to>
                                    </p:set>
                                    <p:anim calcmode="lin" valueType="num">
                                      <p:cBhvr additive="base">
                                        <p:cTn id="19" dur="500"/>
                                        <p:tgtEl>
                                          <p:spTgt spid="1082">
                                            <p:txEl>
                                              <p:pRg st="2" end="2"/>
                                            </p:txEl>
                                          </p:spTgt>
                                        </p:tgtEl>
                                        <p:attrNameLst>
                                          <p:attrName>ppt_w</p:attrName>
                                        </p:attrNameLst>
                                      </p:cBhvr>
                                      <p:tavLst>
                                        <p:tav tm="0">
                                          <p:val>
                                            <p:strVal val="0"/>
                                          </p:val>
                                        </p:tav>
                                        <p:tav tm="100000">
                                          <p:val>
                                            <p:strVal val="#ppt_w"/>
                                          </p:val>
                                        </p:tav>
                                      </p:tavLst>
                                    </p:anim>
                                    <p:anim calcmode="lin" valueType="num">
                                      <p:cBhvr additive="base">
                                        <p:cTn id="20" dur="500"/>
                                        <p:tgtEl>
                                          <p:spTgt spid="1082">
                                            <p:txEl>
                                              <p:pRg st="2" end="2"/>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89"/>
        <p:cNvGrpSpPr/>
        <p:nvPr/>
      </p:nvGrpSpPr>
      <p:grpSpPr>
        <a:xfrm>
          <a:off x="0" y="0"/>
          <a:ext cx="0" cy="0"/>
          <a:chOff x="0" y="0"/>
          <a:chExt cx="0" cy="0"/>
        </a:xfrm>
      </p:grpSpPr>
      <p:sp>
        <p:nvSpPr>
          <p:cNvPr id="1090" name="Google Shape;1090;p110"/>
          <p:cNvSpPr txBox="1">
            <a:spLocks noGrp="1"/>
          </p:cNvSpPr>
          <p:nvPr>
            <p:ph type="body" idx="1"/>
          </p:nvPr>
        </p:nvSpPr>
        <p:spPr>
          <a:xfrm>
            <a:off x="609600" y="1600200"/>
            <a:ext cx="10972800" cy="3926000"/>
          </a:xfrm>
          <a:prstGeom prst="rect">
            <a:avLst/>
          </a:prstGeom>
        </p:spPr>
        <p:txBody>
          <a:bodyPr spcFirstLastPara="1" wrap="square" lIns="0" tIns="45700" rIns="0" bIns="45700" anchor="t" anchorCtr="0">
            <a:noAutofit/>
          </a:bodyPr>
          <a:lstStyle/>
          <a:p>
            <a:pPr marL="457189" indent="-414856">
              <a:lnSpc>
                <a:spcPct val="115000"/>
              </a:lnSpc>
              <a:buSzPts val="2300"/>
            </a:pPr>
            <a:r>
              <a:rPr lang="en" sz="2667"/>
              <a:t>Confirmation that patient meets all eligibility requirements</a:t>
            </a:r>
            <a:endParaRPr sz="2667"/>
          </a:p>
          <a:p>
            <a:pPr marL="457189" indent="-414856">
              <a:lnSpc>
                <a:spcPct val="115000"/>
              </a:lnSpc>
              <a:spcBef>
                <a:spcPts val="0"/>
              </a:spcBef>
              <a:buClr>
                <a:srgbClr val="FF0000"/>
              </a:buClr>
              <a:buSzPts val="2300"/>
            </a:pPr>
            <a:r>
              <a:rPr lang="en" sz="2667">
                <a:solidFill>
                  <a:srgbClr val="FF0000"/>
                </a:solidFill>
              </a:rPr>
              <a:t>Date of definitive temperature control device initiation</a:t>
            </a:r>
            <a:endParaRPr sz="2667">
              <a:solidFill>
                <a:srgbClr val="FF0000"/>
              </a:solidFill>
            </a:endParaRPr>
          </a:p>
          <a:p>
            <a:pPr marL="457189" indent="-414856">
              <a:lnSpc>
                <a:spcPct val="115000"/>
              </a:lnSpc>
              <a:spcBef>
                <a:spcPts val="0"/>
              </a:spcBef>
              <a:buClr>
                <a:srgbClr val="FF0000"/>
              </a:buClr>
              <a:buSzPts val="2300"/>
            </a:pPr>
            <a:r>
              <a:rPr lang="en" sz="2667">
                <a:solidFill>
                  <a:srgbClr val="FF0000"/>
                </a:solidFill>
              </a:rPr>
              <a:t>Time of definitive temperature control device initiation </a:t>
            </a:r>
            <a:endParaRPr sz="2667">
              <a:solidFill>
                <a:srgbClr val="FF0000"/>
              </a:solidFill>
            </a:endParaRPr>
          </a:p>
          <a:p>
            <a:pPr marL="457189" indent="-414856">
              <a:lnSpc>
                <a:spcPct val="115000"/>
              </a:lnSpc>
              <a:spcBef>
                <a:spcPts val="0"/>
              </a:spcBef>
              <a:buSzPts val="2300"/>
            </a:pPr>
            <a:r>
              <a:rPr lang="en" sz="2667"/>
              <a:t>Confirmation that this randomization is within 6 hours of ROSC</a:t>
            </a:r>
            <a:endParaRPr sz="2667"/>
          </a:p>
        </p:txBody>
      </p:sp>
      <p:sp>
        <p:nvSpPr>
          <p:cNvPr id="1091" name="Google Shape;1091;p110"/>
          <p:cNvSpPr txBox="1">
            <a:spLocks noGrp="1"/>
          </p:cNvSpPr>
          <p:nvPr>
            <p:ph type="title"/>
          </p:nvPr>
        </p:nvSpPr>
        <p:spPr>
          <a:xfrm>
            <a:off x="415600" y="593367"/>
            <a:ext cx="11360800" cy="831200"/>
          </a:xfrm>
          <a:prstGeom prst="rect">
            <a:avLst/>
          </a:prstGeom>
        </p:spPr>
        <p:txBody>
          <a:bodyPr spcFirstLastPara="1" wrap="square" lIns="91433" tIns="45700" rIns="91433" bIns="45700" anchor="b" anchorCtr="0">
            <a:normAutofit/>
          </a:bodyPr>
          <a:lstStyle/>
          <a:p>
            <a:r>
              <a:rPr lang="en" sz="3600"/>
              <a:t>Randomization Form</a:t>
            </a:r>
            <a:endParaRPr sz="3600"/>
          </a:p>
        </p:txBody>
      </p:sp>
      <p:sp>
        <p:nvSpPr>
          <p:cNvPr id="1092" name="Google Shape;1092;p110"/>
          <p:cNvSpPr txBox="1">
            <a:spLocks noGrp="1"/>
          </p:cNvSpPr>
          <p:nvPr>
            <p:ph type="sldNum" idx="12"/>
          </p:nvPr>
        </p:nvSpPr>
        <p:spPr>
          <a:xfrm>
            <a:off x="9900459" y="6459785"/>
            <a:ext cx="1312000" cy="365200"/>
          </a:xfrm>
          <a:prstGeom prst="rect">
            <a:avLst/>
          </a:prstGeom>
        </p:spPr>
        <p:txBody>
          <a:bodyPr spcFirstLastPara="1" wrap="square" lIns="91433" tIns="45700" rIns="91433" bIns="45700" anchor="ctr" anchorCtr="0">
            <a:normAutofit/>
          </a:bodyPr>
          <a:lstStyle/>
          <a:p>
            <a:pPr defTabSz="1219170">
              <a:buClr>
                <a:srgbClr val="000000"/>
              </a:buClr>
            </a:pPr>
            <a:fld id="{00000000-1234-1234-1234-123412341234}" type="slidenum">
              <a:rPr lang="en" kern="0">
                <a:solidFill>
                  <a:srgbClr val="7F7F7F"/>
                </a:solidFill>
              </a:rPr>
              <a:pPr defTabSz="1219170">
                <a:buClr>
                  <a:srgbClr val="000000"/>
                </a:buClr>
              </a:pPr>
              <a:t>18</a:t>
            </a:fld>
            <a:endParaRPr kern="0">
              <a:solidFill>
                <a:srgbClr val="7F7F7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90">
                                            <p:txEl>
                                              <p:pRg st="0" end="0"/>
                                            </p:txEl>
                                          </p:spTgt>
                                        </p:tgtEl>
                                        <p:attrNameLst>
                                          <p:attrName>style.visibility</p:attrName>
                                        </p:attrNameLst>
                                      </p:cBhvr>
                                      <p:to>
                                        <p:strVal val="visible"/>
                                      </p:to>
                                    </p:set>
                                    <p:anim calcmode="lin" valueType="num">
                                      <p:cBhvr additive="base">
                                        <p:cTn id="7" dur="1000"/>
                                        <p:tgtEl>
                                          <p:spTgt spid="109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90">
                                            <p:txEl>
                                              <p:pRg st="1" end="1"/>
                                            </p:txEl>
                                          </p:spTgt>
                                        </p:tgtEl>
                                        <p:attrNameLst>
                                          <p:attrName>style.visibility</p:attrName>
                                        </p:attrNameLst>
                                      </p:cBhvr>
                                      <p:to>
                                        <p:strVal val="visible"/>
                                      </p:to>
                                    </p:set>
                                    <p:anim calcmode="lin" valueType="num">
                                      <p:cBhvr additive="base">
                                        <p:cTn id="12" dur="1000"/>
                                        <p:tgtEl>
                                          <p:spTgt spid="109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090">
                                            <p:txEl>
                                              <p:pRg st="2" end="2"/>
                                            </p:txEl>
                                          </p:spTgt>
                                        </p:tgtEl>
                                        <p:attrNameLst>
                                          <p:attrName>style.visibility</p:attrName>
                                        </p:attrNameLst>
                                      </p:cBhvr>
                                      <p:to>
                                        <p:strVal val="visible"/>
                                      </p:to>
                                    </p:set>
                                    <p:anim calcmode="lin" valueType="num">
                                      <p:cBhvr additive="base">
                                        <p:cTn id="17" dur="1000"/>
                                        <p:tgtEl>
                                          <p:spTgt spid="109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090">
                                            <p:txEl>
                                              <p:pRg st="3" end="3"/>
                                            </p:txEl>
                                          </p:spTgt>
                                        </p:tgtEl>
                                        <p:attrNameLst>
                                          <p:attrName>style.visibility</p:attrName>
                                        </p:attrNameLst>
                                      </p:cBhvr>
                                      <p:to>
                                        <p:strVal val="visible"/>
                                      </p:to>
                                    </p:set>
                                    <p:anim calcmode="lin" valueType="num">
                                      <p:cBhvr additive="base">
                                        <p:cTn id="22" dur="1000"/>
                                        <p:tgtEl>
                                          <p:spTgt spid="1090">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97"/>
        <p:cNvGrpSpPr/>
        <p:nvPr/>
      </p:nvGrpSpPr>
      <p:grpSpPr>
        <a:xfrm>
          <a:off x="0" y="0"/>
          <a:ext cx="0" cy="0"/>
          <a:chOff x="0" y="0"/>
          <a:chExt cx="0" cy="0"/>
        </a:xfrm>
      </p:grpSpPr>
      <p:sp>
        <p:nvSpPr>
          <p:cNvPr id="1098" name="Google Shape;1098;p111"/>
          <p:cNvSpPr txBox="1">
            <a:spLocks noGrp="1"/>
          </p:cNvSpPr>
          <p:nvPr>
            <p:ph type="title"/>
          </p:nvPr>
        </p:nvSpPr>
        <p:spPr>
          <a:xfrm>
            <a:off x="415600" y="593367"/>
            <a:ext cx="6288800" cy="2147600"/>
          </a:xfrm>
          <a:prstGeom prst="rect">
            <a:avLst/>
          </a:prstGeom>
        </p:spPr>
        <p:txBody>
          <a:bodyPr spcFirstLastPara="1" wrap="square" lIns="121900" tIns="121900" rIns="121900" bIns="121900" anchor="t" anchorCtr="0">
            <a:normAutofit/>
          </a:bodyPr>
          <a:lstStyle/>
          <a:p>
            <a:pPr algn="ctr"/>
            <a:r>
              <a:rPr lang="en" sz="3067"/>
              <a:t>Randomization CRF</a:t>
            </a:r>
            <a:endParaRPr sz="3067"/>
          </a:p>
        </p:txBody>
      </p:sp>
      <p:sp>
        <p:nvSpPr>
          <p:cNvPr id="1099" name="Google Shape;1099;p111"/>
          <p:cNvSpPr txBox="1">
            <a:spLocks noGrp="1"/>
          </p:cNvSpPr>
          <p:nvPr>
            <p:ph type="sldNum" idx="12"/>
          </p:nvPr>
        </p:nvSpPr>
        <p:spPr>
          <a:xfrm>
            <a:off x="11330665" y="6251679"/>
            <a:ext cx="731600" cy="524800"/>
          </a:xfrm>
          <a:prstGeom prst="rect">
            <a:avLst/>
          </a:prstGeom>
        </p:spPr>
        <p:txBody>
          <a:bodyPr spcFirstLastPara="1" wrap="square" lIns="121900" tIns="121900" rIns="121900" bIns="121900" anchor="ctr" anchorCtr="0">
            <a:normAutofit/>
          </a:bodyPr>
          <a:lstStyle/>
          <a:p>
            <a:pPr defTabSz="1219170">
              <a:buClr>
                <a:srgbClr val="000000"/>
              </a:buClr>
            </a:pPr>
            <a:fld id="{00000000-1234-1234-1234-123412341234}" type="slidenum">
              <a:rPr lang="en" kern="0">
                <a:solidFill>
                  <a:srgbClr val="7F7F7F"/>
                </a:solidFill>
              </a:rPr>
              <a:pPr defTabSz="1219170">
                <a:buClr>
                  <a:srgbClr val="000000"/>
                </a:buClr>
              </a:pPr>
              <a:t>19</a:t>
            </a:fld>
            <a:endParaRPr kern="0">
              <a:solidFill>
                <a:srgbClr val="7F7F7F"/>
              </a:solidFill>
            </a:endParaRPr>
          </a:p>
        </p:txBody>
      </p:sp>
      <p:pic>
        <p:nvPicPr>
          <p:cNvPr id="1100" name="Google Shape;1100;p111"/>
          <p:cNvPicPr preferRelativeResize="0"/>
          <p:nvPr/>
        </p:nvPicPr>
        <p:blipFill>
          <a:blip r:embed="rId3">
            <a:alphaModFix/>
          </a:blip>
          <a:stretch>
            <a:fillRect/>
          </a:stretch>
        </p:blipFill>
        <p:spPr>
          <a:xfrm>
            <a:off x="6704509" y="457049"/>
            <a:ext cx="4900252" cy="5943899"/>
          </a:xfrm>
          <a:prstGeom prst="rect">
            <a:avLst/>
          </a:prstGeom>
          <a:noFill/>
          <a:ln>
            <a:noFill/>
          </a:ln>
        </p:spPr>
      </p:pic>
      <p:pic>
        <p:nvPicPr>
          <p:cNvPr id="1101" name="Google Shape;1101;p111"/>
          <p:cNvPicPr preferRelativeResize="0"/>
          <p:nvPr/>
        </p:nvPicPr>
        <p:blipFill>
          <a:blip r:embed="rId4">
            <a:alphaModFix/>
          </a:blip>
          <a:stretch>
            <a:fillRect/>
          </a:stretch>
        </p:blipFill>
        <p:spPr>
          <a:xfrm rot="-8869668">
            <a:off x="10488293" y="2458951"/>
            <a:ext cx="1807500" cy="180387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4"/>
        <p:cNvGrpSpPr/>
        <p:nvPr/>
      </p:nvGrpSpPr>
      <p:grpSpPr>
        <a:xfrm>
          <a:off x="0" y="0"/>
          <a:ext cx="0" cy="0"/>
          <a:chOff x="0" y="0"/>
          <a:chExt cx="0" cy="0"/>
        </a:xfrm>
      </p:grpSpPr>
      <p:sp>
        <p:nvSpPr>
          <p:cNvPr id="955" name="Google Shape;955;p94"/>
          <p:cNvSpPr txBox="1">
            <a:spLocks noGrp="1"/>
          </p:cNvSpPr>
          <p:nvPr>
            <p:ph type="sldNum" idx="12"/>
          </p:nvPr>
        </p:nvSpPr>
        <p:spPr>
          <a:xfrm>
            <a:off x="7425344" y="4844839"/>
            <a:ext cx="984000" cy="274000"/>
          </a:xfrm>
          <a:prstGeom prst="rect">
            <a:avLst/>
          </a:prstGeom>
        </p:spPr>
        <p:txBody>
          <a:bodyPr spcFirstLastPara="1" wrap="square" lIns="91433" tIns="45700" rIns="91433" bIns="45700" anchor="ctr" anchorCtr="0">
            <a:normAutofit fontScale="92500"/>
          </a:bodyPr>
          <a:lstStyle/>
          <a:p>
            <a:pPr defTabSz="1219170">
              <a:buClr>
                <a:srgbClr val="000000"/>
              </a:buClr>
            </a:pPr>
            <a:fld id="{00000000-1234-1234-1234-123412341234}" type="slidenum">
              <a:rPr lang="en" kern="0">
                <a:solidFill>
                  <a:srgbClr val="7F7F7F"/>
                </a:solidFill>
              </a:rPr>
              <a:pPr defTabSz="1219170">
                <a:buClr>
                  <a:srgbClr val="000000"/>
                </a:buClr>
              </a:pPr>
              <a:t>2</a:t>
            </a:fld>
            <a:endParaRPr kern="0">
              <a:solidFill>
                <a:srgbClr val="7F7F7F"/>
              </a:solidFill>
            </a:endParaRPr>
          </a:p>
        </p:txBody>
      </p:sp>
      <p:pic>
        <p:nvPicPr>
          <p:cNvPr id="956" name="Google Shape;956;p94"/>
          <p:cNvPicPr preferRelativeResize="0"/>
          <p:nvPr/>
        </p:nvPicPr>
        <p:blipFill>
          <a:blip r:embed="rId3">
            <a:alphaModFix/>
          </a:blip>
          <a:stretch>
            <a:fillRect/>
          </a:stretch>
        </p:blipFill>
        <p:spPr>
          <a:xfrm>
            <a:off x="2666992" y="1336096"/>
            <a:ext cx="6858003" cy="4185805"/>
          </a:xfrm>
          <a:prstGeom prst="rect">
            <a:avLst/>
          </a:prstGeom>
          <a:noFill/>
          <a:ln>
            <a:noFill/>
          </a:ln>
        </p:spPr>
      </p:pic>
      <p:sp>
        <p:nvSpPr>
          <p:cNvPr id="957" name="Google Shape;957;p94"/>
          <p:cNvSpPr txBox="1">
            <a:spLocks noGrp="1"/>
          </p:cNvSpPr>
          <p:nvPr>
            <p:ph type="title"/>
          </p:nvPr>
        </p:nvSpPr>
        <p:spPr>
          <a:xfrm>
            <a:off x="415600" y="593367"/>
            <a:ext cx="11360800" cy="831200"/>
          </a:xfrm>
          <a:prstGeom prst="rect">
            <a:avLst/>
          </a:prstGeom>
        </p:spPr>
        <p:txBody>
          <a:bodyPr spcFirstLastPara="1" wrap="square" lIns="91433" tIns="45700" rIns="91433" bIns="45700" anchor="b" anchorCtr="0">
            <a:normAutofit/>
          </a:bodyPr>
          <a:lstStyle/>
          <a:p>
            <a:pPr>
              <a:buClr>
                <a:schemeClr val="dk2"/>
              </a:buClr>
              <a:buSzPts val="1100"/>
            </a:pPr>
            <a:r>
              <a:rPr lang="en" sz="3600"/>
              <a:t>2 Truths and a Lie About Moni</a:t>
            </a:r>
            <a:endParaRPr sz="3600"/>
          </a:p>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56"/>
                                        </p:tgtEl>
                                        <p:attrNameLst>
                                          <p:attrName>style.visibility</p:attrName>
                                        </p:attrNameLst>
                                      </p:cBhvr>
                                      <p:to>
                                        <p:strVal val="visible"/>
                                      </p:to>
                                    </p:set>
                                    <p:animEffect transition="in" filter="fade">
                                      <p:cBhvr>
                                        <p:cTn id="7" dur="3900"/>
                                        <p:tgtEl>
                                          <p:spTgt spid="9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106"/>
        <p:cNvGrpSpPr/>
        <p:nvPr/>
      </p:nvGrpSpPr>
      <p:grpSpPr>
        <a:xfrm>
          <a:off x="0" y="0"/>
          <a:ext cx="0" cy="0"/>
          <a:chOff x="0" y="0"/>
          <a:chExt cx="0" cy="0"/>
        </a:xfrm>
      </p:grpSpPr>
      <p:sp>
        <p:nvSpPr>
          <p:cNvPr id="1107" name="Google Shape;1107;p112"/>
          <p:cNvSpPr txBox="1">
            <a:spLocks noGrp="1"/>
          </p:cNvSpPr>
          <p:nvPr>
            <p:ph type="body" idx="1"/>
          </p:nvPr>
        </p:nvSpPr>
        <p:spPr>
          <a:xfrm>
            <a:off x="822967" y="1578833"/>
            <a:ext cx="10672800" cy="4272800"/>
          </a:xfrm>
          <a:prstGeom prst="rect">
            <a:avLst/>
          </a:prstGeom>
        </p:spPr>
        <p:txBody>
          <a:bodyPr spcFirstLastPara="1" wrap="square" lIns="0" tIns="45700" rIns="0" bIns="45700" anchor="t" anchorCtr="0">
            <a:normAutofit/>
          </a:bodyPr>
          <a:lstStyle/>
          <a:p>
            <a:pPr marL="0" indent="0">
              <a:buNone/>
            </a:pPr>
            <a:r>
              <a:rPr lang="en" sz="2667"/>
              <a:t>Informed Consent (stay tuned… Coming after the break!)</a:t>
            </a:r>
            <a:endParaRPr sz="2667"/>
          </a:p>
          <a:p>
            <a:pPr marL="457189" indent="-414856">
              <a:buSzPts val="2300"/>
            </a:pPr>
            <a:r>
              <a:rPr lang="en" sz="2667"/>
              <a:t>The Do’s and Don’ts</a:t>
            </a:r>
            <a:endParaRPr sz="2667"/>
          </a:p>
          <a:p>
            <a:pPr marL="457189" indent="-414856">
              <a:spcBef>
                <a:spcPts val="0"/>
              </a:spcBef>
              <a:buSzPts val="2300"/>
            </a:pPr>
            <a:r>
              <a:rPr lang="en" sz="2667"/>
              <a:t>E-Consent process (also a Future RC Zoom session…)</a:t>
            </a:r>
            <a:endParaRPr sz="2667"/>
          </a:p>
          <a:p>
            <a:pPr marL="0" indent="0">
              <a:buNone/>
            </a:pPr>
            <a:r>
              <a:rPr lang="en" sz="2667"/>
              <a:t>Building rapport with a stressed family</a:t>
            </a:r>
            <a:endParaRPr sz="2667"/>
          </a:p>
          <a:p>
            <a:pPr marL="0" indent="0">
              <a:buNone/>
            </a:pPr>
            <a:r>
              <a:rPr lang="en" sz="2667"/>
              <a:t>	</a:t>
            </a:r>
            <a:endParaRPr sz="2667"/>
          </a:p>
          <a:p>
            <a:pPr marL="0" indent="0">
              <a:spcAft>
                <a:spcPts val="267"/>
              </a:spcAft>
              <a:buNone/>
            </a:pPr>
            <a:endParaRPr/>
          </a:p>
        </p:txBody>
      </p:sp>
      <p:sp>
        <p:nvSpPr>
          <p:cNvPr id="1108" name="Google Shape;1108;p112"/>
          <p:cNvSpPr txBox="1">
            <a:spLocks noGrp="1"/>
          </p:cNvSpPr>
          <p:nvPr>
            <p:ph type="title"/>
          </p:nvPr>
        </p:nvSpPr>
        <p:spPr>
          <a:xfrm>
            <a:off x="415600" y="593367"/>
            <a:ext cx="11360800" cy="831200"/>
          </a:xfrm>
          <a:prstGeom prst="rect">
            <a:avLst/>
          </a:prstGeom>
        </p:spPr>
        <p:txBody>
          <a:bodyPr spcFirstLastPara="1" wrap="square" lIns="91433" tIns="45700" rIns="91433" bIns="45700" anchor="b" anchorCtr="0">
            <a:normAutofit/>
          </a:bodyPr>
          <a:lstStyle/>
          <a:p>
            <a:r>
              <a:rPr lang="en" sz="3600"/>
              <a:t>Other Things You’ll Learn for Enrollment</a:t>
            </a:r>
            <a:endParaRPr sz="3600"/>
          </a:p>
        </p:txBody>
      </p:sp>
      <p:sp>
        <p:nvSpPr>
          <p:cNvPr id="1109" name="Google Shape;1109;p112"/>
          <p:cNvSpPr txBox="1">
            <a:spLocks noGrp="1"/>
          </p:cNvSpPr>
          <p:nvPr>
            <p:ph type="sldNum" idx="12"/>
          </p:nvPr>
        </p:nvSpPr>
        <p:spPr>
          <a:xfrm>
            <a:off x="9900459" y="6459785"/>
            <a:ext cx="1312000" cy="365200"/>
          </a:xfrm>
          <a:prstGeom prst="rect">
            <a:avLst/>
          </a:prstGeom>
        </p:spPr>
        <p:txBody>
          <a:bodyPr spcFirstLastPara="1" wrap="square" lIns="91433" tIns="45700" rIns="91433" bIns="45700" anchor="ctr" anchorCtr="0">
            <a:normAutofit/>
          </a:bodyPr>
          <a:lstStyle/>
          <a:p>
            <a:pPr defTabSz="1219170">
              <a:buClr>
                <a:srgbClr val="000000"/>
              </a:buClr>
            </a:pPr>
            <a:fld id="{00000000-1234-1234-1234-123412341234}" type="slidenum">
              <a:rPr lang="en" kern="0">
                <a:solidFill>
                  <a:srgbClr val="7F7F7F"/>
                </a:solidFill>
              </a:rPr>
              <a:pPr defTabSz="1219170">
                <a:buClr>
                  <a:srgbClr val="000000"/>
                </a:buClr>
              </a:pPr>
              <a:t>20</a:t>
            </a:fld>
            <a:endParaRPr kern="0">
              <a:solidFill>
                <a:srgbClr val="7F7F7F"/>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114"/>
        <p:cNvGrpSpPr/>
        <p:nvPr/>
      </p:nvGrpSpPr>
      <p:grpSpPr>
        <a:xfrm>
          <a:off x="0" y="0"/>
          <a:ext cx="0" cy="0"/>
          <a:chOff x="0" y="0"/>
          <a:chExt cx="0" cy="0"/>
        </a:xfrm>
      </p:grpSpPr>
      <p:sp>
        <p:nvSpPr>
          <p:cNvPr id="1115" name="Google Shape;1115;p113"/>
          <p:cNvSpPr txBox="1">
            <a:spLocks noGrp="1"/>
          </p:cNvSpPr>
          <p:nvPr>
            <p:ph type="sldNum" idx="12"/>
          </p:nvPr>
        </p:nvSpPr>
        <p:spPr>
          <a:xfrm>
            <a:off x="7425344" y="4844839"/>
            <a:ext cx="984000" cy="274000"/>
          </a:xfrm>
          <a:prstGeom prst="rect">
            <a:avLst/>
          </a:prstGeom>
        </p:spPr>
        <p:txBody>
          <a:bodyPr spcFirstLastPara="1" wrap="square" lIns="91433" tIns="45700" rIns="91433" bIns="45700" anchor="ctr" anchorCtr="0">
            <a:normAutofit fontScale="92500"/>
          </a:bodyPr>
          <a:lstStyle/>
          <a:p>
            <a:pPr defTabSz="1219170">
              <a:buClr>
                <a:srgbClr val="000000"/>
              </a:buClr>
            </a:pPr>
            <a:fld id="{00000000-1234-1234-1234-123412341234}" type="slidenum">
              <a:rPr lang="en" kern="0">
                <a:solidFill>
                  <a:srgbClr val="7F7F7F"/>
                </a:solidFill>
              </a:rPr>
              <a:pPr defTabSz="1219170">
                <a:buClr>
                  <a:srgbClr val="000000"/>
                </a:buClr>
              </a:pPr>
              <a:t>21</a:t>
            </a:fld>
            <a:endParaRPr kern="0">
              <a:solidFill>
                <a:srgbClr val="7F7F7F"/>
              </a:solidFill>
            </a:endParaRPr>
          </a:p>
        </p:txBody>
      </p:sp>
      <p:pic>
        <p:nvPicPr>
          <p:cNvPr id="1116" name="Google Shape;1116;p113"/>
          <p:cNvPicPr preferRelativeResize="0"/>
          <p:nvPr/>
        </p:nvPicPr>
        <p:blipFill>
          <a:blip r:embed="rId3">
            <a:alphaModFix/>
          </a:blip>
          <a:stretch>
            <a:fillRect/>
          </a:stretch>
        </p:blipFill>
        <p:spPr>
          <a:xfrm>
            <a:off x="2666992" y="1336096"/>
            <a:ext cx="6858003" cy="4185805"/>
          </a:xfrm>
          <a:prstGeom prst="rect">
            <a:avLst/>
          </a:prstGeom>
          <a:noFill/>
          <a:ln>
            <a:noFill/>
          </a:ln>
        </p:spPr>
      </p:pic>
      <p:sp>
        <p:nvSpPr>
          <p:cNvPr id="1117" name="Google Shape;1117;p113"/>
          <p:cNvSpPr txBox="1">
            <a:spLocks noGrp="1"/>
          </p:cNvSpPr>
          <p:nvPr>
            <p:ph type="title"/>
          </p:nvPr>
        </p:nvSpPr>
        <p:spPr>
          <a:xfrm>
            <a:off x="415600" y="593367"/>
            <a:ext cx="11360800" cy="831200"/>
          </a:xfrm>
          <a:prstGeom prst="rect">
            <a:avLst/>
          </a:prstGeom>
        </p:spPr>
        <p:txBody>
          <a:bodyPr spcFirstLastPara="1" wrap="square" lIns="91433" tIns="45700" rIns="91433" bIns="45700" anchor="b" anchorCtr="0">
            <a:normAutofit/>
          </a:bodyPr>
          <a:lstStyle/>
          <a:p>
            <a:r>
              <a:rPr lang="en" sz="3600"/>
              <a:t>2 Truths and a Lie About Moni</a:t>
            </a:r>
            <a:endParaRPr sz="3600"/>
          </a:p>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16"/>
                                        </p:tgtEl>
                                        <p:attrNameLst>
                                          <p:attrName>style.visibility</p:attrName>
                                        </p:attrNameLst>
                                      </p:cBhvr>
                                      <p:to>
                                        <p:strVal val="visible"/>
                                      </p:to>
                                    </p:set>
                                    <p:animEffect transition="in" filter="fade">
                                      <p:cBhvr>
                                        <p:cTn id="7" dur="3900"/>
                                        <p:tgtEl>
                                          <p:spTgt spid="1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21"/>
        <p:cNvGrpSpPr/>
        <p:nvPr/>
      </p:nvGrpSpPr>
      <p:grpSpPr>
        <a:xfrm>
          <a:off x="0" y="0"/>
          <a:ext cx="0" cy="0"/>
          <a:chOff x="0" y="0"/>
          <a:chExt cx="0" cy="0"/>
        </a:xfrm>
      </p:grpSpPr>
      <p:sp>
        <p:nvSpPr>
          <p:cNvPr id="1122" name="Google Shape;1122;p114"/>
          <p:cNvSpPr txBox="1">
            <a:spLocks noGrp="1"/>
          </p:cNvSpPr>
          <p:nvPr>
            <p:ph type="title"/>
          </p:nvPr>
        </p:nvSpPr>
        <p:spPr>
          <a:xfrm>
            <a:off x="653667" y="701800"/>
            <a:ext cx="7472000" cy="5454400"/>
          </a:xfrm>
          <a:prstGeom prst="rect">
            <a:avLst/>
          </a:prstGeom>
          <a:noFill/>
          <a:ln>
            <a:noFill/>
          </a:ln>
        </p:spPr>
        <p:txBody>
          <a:bodyPr spcFirstLastPara="1" wrap="square" lIns="91433" tIns="45700" rIns="91433" bIns="45700" anchor="ctr" anchorCtr="0">
            <a:normAutofit/>
          </a:bodyPr>
          <a:lstStyle/>
          <a:p>
            <a:pPr algn="ctr">
              <a:buClr>
                <a:schemeClr val="dk1"/>
              </a:buClr>
              <a:buSzPts val="3300"/>
            </a:pPr>
            <a:r>
              <a:rPr lang="en"/>
              <a:t>Questions?</a:t>
            </a:r>
            <a:endParaRPr/>
          </a:p>
        </p:txBody>
      </p:sp>
      <p:sp>
        <p:nvSpPr>
          <p:cNvPr id="1123" name="Google Shape;1123;p114"/>
          <p:cNvSpPr txBox="1">
            <a:spLocks noGrp="1"/>
          </p:cNvSpPr>
          <p:nvPr>
            <p:ph type="sldNum" idx="12"/>
          </p:nvPr>
        </p:nvSpPr>
        <p:spPr>
          <a:xfrm>
            <a:off x="11330665" y="6251679"/>
            <a:ext cx="731600" cy="524800"/>
          </a:xfrm>
          <a:prstGeom prst="rect">
            <a:avLst/>
          </a:prstGeom>
        </p:spPr>
        <p:txBody>
          <a:bodyPr spcFirstLastPara="1" wrap="square" lIns="121900" tIns="121900" rIns="121900" bIns="121900" anchor="ctr" anchorCtr="0">
            <a:normAutofit/>
          </a:bodyPr>
          <a:lstStyle/>
          <a:p>
            <a:pPr defTabSz="1219170">
              <a:buClr>
                <a:srgbClr val="000000"/>
              </a:buClr>
            </a:pPr>
            <a:fld id="{00000000-1234-1234-1234-123412341234}" type="slidenum">
              <a:rPr lang="en" kern="0">
                <a:solidFill>
                  <a:srgbClr val="FFFFFF"/>
                </a:solidFill>
              </a:rPr>
              <a:pPr defTabSz="1219170">
                <a:buClr>
                  <a:srgbClr val="000000"/>
                </a:buClr>
              </a:pPr>
              <a:t>22</a:t>
            </a:fld>
            <a:endParaRPr kern="0">
              <a:solidFill>
                <a:srgbClr val="FFFFF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61"/>
        <p:cNvGrpSpPr/>
        <p:nvPr/>
      </p:nvGrpSpPr>
      <p:grpSpPr>
        <a:xfrm>
          <a:off x="0" y="0"/>
          <a:ext cx="0" cy="0"/>
          <a:chOff x="0" y="0"/>
          <a:chExt cx="0" cy="0"/>
        </a:xfrm>
      </p:grpSpPr>
      <p:sp>
        <p:nvSpPr>
          <p:cNvPr id="962" name="Google Shape;962;p95"/>
          <p:cNvSpPr txBox="1">
            <a:spLocks noGrp="1"/>
          </p:cNvSpPr>
          <p:nvPr>
            <p:ph type="body" idx="1"/>
          </p:nvPr>
        </p:nvSpPr>
        <p:spPr>
          <a:xfrm>
            <a:off x="609600" y="1600200"/>
            <a:ext cx="10972800" cy="3722400"/>
          </a:xfrm>
          <a:prstGeom prst="rect">
            <a:avLst/>
          </a:prstGeom>
          <a:noFill/>
          <a:ln>
            <a:noFill/>
          </a:ln>
        </p:spPr>
        <p:txBody>
          <a:bodyPr spcFirstLastPara="1" wrap="square" lIns="91433" tIns="45700" rIns="91433" bIns="45700" anchor="t" anchorCtr="0">
            <a:normAutofit fontScale="92500" lnSpcReduction="10000"/>
          </a:bodyPr>
          <a:lstStyle/>
          <a:p>
            <a:pPr marL="0" indent="0">
              <a:lnSpc>
                <a:spcPct val="115000"/>
              </a:lnSpc>
              <a:spcBef>
                <a:spcPts val="0"/>
              </a:spcBef>
              <a:buNone/>
            </a:pPr>
            <a:r>
              <a:rPr lang="en" sz="2667"/>
              <a:t>🧊 Age 2 days (CGA</a:t>
            </a:r>
            <a:r>
              <a:rPr lang="en" sz="2667" u="sng"/>
              <a:t>&gt;</a:t>
            </a:r>
            <a:r>
              <a:rPr lang="en" sz="2667"/>
              <a:t> 38 weeks) to &lt; 18 years </a:t>
            </a:r>
            <a:endParaRPr sz="2667"/>
          </a:p>
          <a:p>
            <a:pPr marL="0" indent="0">
              <a:lnSpc>
                <a:spcPct val="115000"/>
              </a:lnSpc>
              <a:spcBef>
                <a:spcPts val="267"/>
              </a:spcBef>
              <a:buNone/>
            </a:pPr>
            <a:r>
              <a:rPr lang="en" sz="2667"/>
              <a:t>🧊 Chest compressions for at least 2 minutes</a:t>
            </a:r>
            <a:endParaRPr sz="2667"/>
          </a:p>
          <a:p>
            <a:pPr marL="0" indent="0">
              <a:lnSpc>
                <a:spcPct val="115000"/>
              </a:lnSpc>
              <a:spcBef>
                <a:spcPts val="267"/>
              </a:spcBef>
              <a:buNone/>
            </a:pPr>
            <a:r>
              <a:rPr lang="en" sz="2667"/>
              <a:t>🧊 Coma or encephalopathy after resuscitation from OHCA</a:t>
            </a:r>
            <a:endParaRPr sz="2667"/>
          </a:p>
          <a:p>
            <a:pPr marL="0" indent="0">
              <a:lnSpc>
                <a:spcPct val="115000"/>
              </a:lnSpc>
              <a:spcBef>
                <a:spcPts val="267"/>
              </a:spcBef>
              <a:buNone/>
            </a:pPr>
            <a:r>
              <a:rPr lang="en" sz="2667"/>
              <a:t>🧊 Requires mechanical ventilation through endotracheal tube or tracheostomy</a:t>
            </a:r>
            <a:endParaRPr sz="2667"/>
          </a:p>
          <a:p>
            <a:pPr marL="0" indent="0">
              <a:lnSpc>
                <a:spcPct val="115000"/>
              </a:lnSpc>
              <a:spcBef>
                <a:spcPts val="267"/>
              </a:spcBef>
              <a:buNone/>
            </a:pPr>
            <a:r>
              <a:rPr lang="en" sz="2667"/>
              <a:t>🧊 Definitive temperature control device initiated</a:t>
            </a:r>
            <a:endParaRPr sz="2667"/>
          </a:p>
          <a:p>
            <a:pPr marL="0" indent="0">
              <a:lnSpc>
                <a:spcPct val="115000"/>
              </a:lnSpc>
              <a:spcBef>
                <a:spcPts val="267"/>
              </a:spcBef>
              <a:buNone/>
            </a:pPr>
            <a:r>
              <a:rPr lang="en" sz="2667"/>
              <a:t>🧊 Randomization within 6 hours of ROSC</a:t>
            </a:r>
            <a:endParaRPr sz="2667"/>
          </a:p>
          <a:p>
            <a:pPr marL="0" indent="0">
              <a:lnSpc>
                <a:spcPct val="115000"/>
              </a:lnSpc>
              <a:spcBef>
                <a:spcPts val="267"/>
              </a:spcBef>
              <a:buNone/>
            </a:pPr>
            <a:r>
              <a:rPr lang="en" sz="2667"/>
              <a:t>🧊 Informed consent from LAR including intent to maintain life support for 120 hours</a:t>
            </a:r>
            <a:endParaRPr sz="2667"/>
          </a:p>
          <a:p>
            <a:pPr marL="0" indent="0">
              <a:spcAft>
                <a:spcPts val="267"/>
              </a:spcAft>
              <a:buNone/>
            </a:pPr>
            <a:endParaRPr sz="2400"/>
          </a:p>
        </p:txBody>
      </p:sp>
      <p:sp>
        <p:nvSpPr>
          <p:cNvPr id="963" name="Google Shape;963;p95"/>
          <p:cNvSpPr txBox="1">
            <a:spLocks noGrp="1"/>
          </p:cNvSpPr>
          <p:nvPr>
            <p:ph type="title"/>
          </p:nvPr>
        </p:nvSpPr>
        <p:spPr>
          <a:xfrm>
            <a:off x="415600" y="593367"/>
            <a:ext cx="11360800" cy="831200"/>
          </a:xfrm>
          <a:prstGeom prst="rect">
            <a:avLst/>
          </a:prstGeom>
        </p:spPr>
        <p:txBody>
          <a:bodyPr spcFirstLastPara="1" wrap="square" lIns="91433" tIns="45700" rIns="91433" bIns="45700" anchor="b" anchorCtr="0">
            <a:normAutofit/>
          </a:bodyPr>
          <a:lstStyle/>
          <a:p>
            <a:r>
              <a:rPr lang="en" sz="3600"/>
              <a:t>Inclusion Criteria </a:t>
            </a:r>
            <a:endParaRPr sz="3600"/>
          </a:p>
        </p:txBody>
      </p:sp>
      <p:sp>
        <p:nvSpPr>
          <p:cNvPr id="964" name="Google Shape;964;p95"/>
          <p:cNvSpPr txBox="1">
            <a:spLocks noGrp="1"/>
          </p:cNvSpPr>
          <p:nvPr>
            <p:ph type="sldNum" idx="12"/>
          </p:nvPr>
        </p:nvSpPr>
        <p:spPr>
          <a:xfrm>
            <a:off x="9900459" y="6459785"/>
            <a:ext cx="1312000" cy="365200"/>
          </a:xfrm>
          <a:prstGeom prst="rect">
            <a:avLst/>
          </a:prstGeom>
        </p:spPr>
        <p:txBody>
          <a:bodyPr spcFirstLastPara="1" wrap="square" lIns="91433" tIns="45700" rIns="91433" bIns="45700" anchor="ctr" anchorCtr="0">
            <a:normAutofit/>
          </a:bodyPr>
          <a:lstStyle/>
          <a:p>
            <a:pPr defTabSz="1219170">
              <a:buClr>
                <a:srgbClr val="000000"/>
              </a:buClr>
            </a:pPr>
            <a:fld id="{00000000-1234-1234-1234-123412341234}" type="slidenum">
              <a:rPr lang="en" kern="0">
                <a:solidFill>
                  <a:srgbClr val="7F7F7F"/>
                </a:solidFill>
              </a:rPr>
              <a:pPr defTabSz="1219170">
                <a:buClr>
                  <a:srgbClr val="000000"/>
                </a:buClr>
              </a:pPr>
              <a:t>3</a:t>
            </a:fld>
            <a:endParaRPr kern="0">
              <a:solidFill>
                <a:srgbClr val="7F7F7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62">
                                            <p:txEl>
                                              <p:pRg st="0" end="0"/>
                                            </p:txEl>
                                          </p:spTgt>
                                        </p:tgtEl>
                                        <p:attrNameLst>
                                          <p:attrName>style.visibility</p:attrName>
                                        </p:attrNameLst>
                                      </p:cBhvr>
                                      <p:to>
                                        <p:strVal val="visible"/>
                                      </p:to>
                                    </p:set>
                                    <p:anim calcmode="lin" valueType="num">
                                      <p:cBhvr additive="base">
                                        <p:cTn id="7" dur="1000"/>
                                        <p:tgtEl>
                                          <p:spTgt spid="96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62">
                                            <p:txEl>
                                              <p:pRg st="1" end="1"/>
                                            </p:txEl>
                                          </p:spTgt>
                                        </p:tgtEl>
                                        <p:attrNameLst>
                                          <p:attrName>style.visibility</p:attrName>
                                        </p:attrNameLst>
                                      </p:cBhvr>
                                      <p:to>
                                        <p:strVal val="visible"/>
                                      </p:to>
                                    </p:set>
                                    <p:anim calcmode="lin" valueType="num">
                                      <p:cBhvr additive="base">
                                        <p:cTn id="12" dur="1000"/>
                                        <p:tgtEl>
                                          <p:spTgt spid="96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962">
                                            <p:txEl>
                                              <p:pRg st="2" end="2"/>
                                            </p:txEl>
                                          </p:spTgt>
                                        </p:tgtEl>
                                        <p:attrNameLst>
                                          <p:attrName>style.visibility</p:attrName>
                                        </p:attrNameLst>
                                      </p:cBhvr>
                                      <p:to>
                                        <p:strVal val="visible"/>
                                      </p:to>
                                    </p:set>
                                    <p:anim calcmode="lin" valueType="num">
                                      <p:cBhvr additive="base">
                                        <p:cTn id="17" dur="1000"/>
                                        <p:tgtEl>
                                          <p:spTgt spid="96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962">
                                            <p:txEl>
                                              <p:pRg st="3" end="3"/>
                                            </p:txEl>
                                          </p:spTgt>
                                        </p:tgtEl>
                                        <p:attrNameLst>
                                          <p:attrName>style.visibility</p:attrName>
                                        </p:attrNameLst>
                                      </p:cBhvr>
                                      <p:to>
                                        <p:strVal val="visible"/>
                                      </p:to>
                                    </p:set>
                                    <p:anim calcmode="lin" valueType="num">
                                      <p:cBhvr additive="base">
                                        <p:cTn id="22" dur="1000"/>
                                        <p:tgtEl>
                                          <p:spTgt spid="96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962">
                                            <p:txEl>
                                              <p:pRg st="4" end="4"/>
                                            </p:txEl>
                                          </p:spTgt>
                                        </p:tgtEl>
                                        <p:attrNameLst>
                                          <p:attrName>style.visibility</p:attrName>
                                        </p:attrNameLst>
                                      </p:cBhvr>
                                      <p:to>
                                        <p:strVal val="visible"/>
                                      </p:to>
                                    </p:set>
                                    <p:anim calcmode="lin" valueType="num">
                                      <p:cBhvr additive="base">
                                        <p:cTn id="27" dur="1000"/>
                                        <p:tgtEl>
                                          <p:spTgt spid="96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962">
                                            <p:txEl>
                                              <p:pRg st="5" end="5"/>
                                            </p:txEl>
                                          </p:spTgt>
                                        </p:tgtEl>
                                        <p:attrNameLst>
                                          <p:attrName>style.visibility</p:attrName>
                                        </p:attrNameLst>
                                      </p:cBhvr>
                                      <p:to>
                                        <p:strVal val="visible"/>
                                      </p:to>
                                    </p:set>
                                    <p:anim calcmode="lin" valueType="num">
                                      <p:cBhvr additive="base">
                                        <p:cTn id="32" dur="1000"/>
                                        <p:tgtEl>
                                          <p:spTgt spid="96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62">
                                            <p:txEl>
                                              <p:pRg st="6" end="6"/>
                                            </p:txEl>
                                          </p:spTgt>
                                        </p:tgtEl>
                                        <p:attrNameLst>
                                          <p:attrName>style.visibility</p:attrName>
                                        </p:attrNameLst>
                                      </p:cBhvr>
                                      <p:to>
                                        <p:strVal val="visible"/>
                                      </p:to>
                                    </p:set>
                                    <p:anim calcmode="lin" valueType="num">
                                      <p:cBhvr additive="base">
                                        <p:cTn id="37" dur="1000"/>
                                        <p:tgtEl>
                                          <p:spTgt spid="96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69"/>
        <p:cNvGrpSpPr/>
        <p:nvPr/>
      </p:nvGrpSpPr>
      <p:grpSpPr>
        <a:xfrm>
          <a:off x="0" y="0"/>
          <a:ext cx="0" cy="0"/>
          <a:chOff x="0" y="0"/>
          <a:chExt cx="0" cy="0"/>
        </a:xfrm>
      </p:grpSpPr>
      <p:sp>
        <p:nvSpPr>
          <p:cNvPr id="970" name="Google Shape;970;p96"/>
          <p:cNvSpPr/>
          <p:nvPr/>
        </p:nvSpPr>
        <p:spPr>
          <a:xfrm>
            <a:off x="3667534" y="3001100"/>
            <a:ext cx="4856943" cy="855800"/>
          </a:xfrm>
          <a:prstGeom prst="rect">
            <a:avLst/>
          </a:prstGeom>
        </p:spPr>
        <p:txBody>
          <a:bodyPr>
            <a:prstTxWarp prst="textPlain">
              <a:avLst/>
            </a:prstTxWarp>
          </a:bodyPr>
          <a:lstStyle/>
          <a:p>
            <a:pPr algn="ctr" defTabSz="1219170">
              <a:buClr>
                <a:srgbClr val="000000"/>
              </a:buClr>
            </a:pPr>
            <a:r>
              <a:rPr sz="1867" kern="0">
                <a:ln w="9525" cap="flat" cmpd="sng">
                  <a:solidFill>
                    <a:srgbClr val="000000"/>
                  </a:solidFill>
                  <a:prstDash val="solid"/>
                  <a:round/>
                  <a:headEnd type="none" w="sm" len="sm"/>
                  <a:tailEnd type="none" w="sm" len="sm"/>
                </a:ln>
                <a:solidFill>
                  <a:srgbClr val="0000FF"/>
                </a:solidFill>
                <a:latin typeface="Calibri"/>
                <a:cs typeface="Arial"/>
                <a:sym typeface="Arial"/>
              </a:rPr>
              <a:t>I know how to juggle</a:t>
            </a:r>
          </a:p>
        </p:txBody>
      </p:sp>
      <p:sp>
        <p:nvSpPr>
          <p:cNvPr id="971" name="Google Shape;971;p96"/>
          <p:cNvSpPr txBox="1">
            <a:spLocks noGrp="1"/>
          </p:cNvSpPr>
          <p:nvPr>
            <p:ph type="title"/>
          </p:nvPr>
        </p:nvSpPr>
        <p:spPr>
          <a:xfrm>
            <a:off x="415600" y="593367"/>
            <a:ext cx="11360800" cy="831200"/>
          </a:xfrm>
          <a:prstGeom prst="rect">
            <a:avLst/>
          </a:prstGeom>
        </p:spPr>
        <p:txBody>
          <a:bodyPr spcFirstLastPara="1" wrap="square" lIns="91433" tIns="45700" rIns="91433" bIns="45700" anchor="b" anchorCtr="0">
            <a:normAutofit/>
          </a:bodyPr>
          <a:lstStyle/>
          <a:p>
            <a:r>
              <a:rPr lang="en" sz="3600"/>
              <a:t>First Truth/Lie about Moni</a:t>
            </a:r>
            <a:endParaRPr sz="3600"/>
          </a:p>
        </p:txBody>
      </p:sp>
      <p:sp>
        <p:nvSpPr>
          <p:cNvPr id="972" name="Google Shape;972;p96"/>
          <p:cNvSpPr txBox="1">
            <a:spLocks noGrp="1"/>
          </p:cNvSpPr>
          <p:nvPr>
            <p:ph type="sldNum" idx="12"/>
          </p:nvPr>
        </p:nvSpPr>
        <p:spPr>
          <a:xfrm>
            <a:off x="9900459" y="6459785"/>
            <a:ext cx="1312000" cy="365200"/>
          </a:xfrm>
          <a:prstGeom prst="rect">
            <a:avLst/>
          </a:prstGeom>
        </p:spPr>
        <p:txBody>
          <a:bodyPr spcFirstLastPara="1" wrap="square" lIns="91433" tIns="45700" rIns="91433" bIns="45700" anchor="ctr" anchorCtr="0">
            <a:normAutofit/>
          </a:bodyPr>
          <a:lstStyle/>
          <a:p>
            <a:pPr defTabSz="1219170">
              <a:buClr>
                <a:srgbClr val="000000"/>
              </a:buClr>
            </a:pPr>
            <a:fld id="{00000000-1234-1234-1234-123412341234}" type="slidenum">
              <a:rPr lang="en" kern="0">
                <a:solidFill>
                  <a:srgbClr val="7F7F7F"/>
                </a:solidFill>
              </a:rPr>
              <a:pPr defTabSz="1219170">
                <a:buClr>
                  <a:srgbClr val="000000"/>
                </a:buClr>
              </a:pPr>
              <a:t>4</a:t>
            </a:fld>
            <a:endParaRPr kern="0">
              <a:solidFill>
                <a:srgbClr val="7F7F7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970"/>
                                        </p:tgtEl>
                                        <p:attrNameLst>
                                          <p:attrName>style.visibility</p:attrName>
                                        </p:attrNameLst>
                                      </p:cBhvr>
                                      <p:to>
                                        <p:strVal val="visible"/>
                                      </p:to>
                                    </p:set>
                                    <p:anim calcmode="lin" valueType="num">
                                      <p:cBhvr additive="base">
                                        <p:cTn id="7" dur="1000"/>
                                        <p:tgtEl>
                                          <p:spTgt spid="9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76"/>
        <p:cNvGrpSpPr/>
        <p:nvPr/>
      </p:nvGrpSpPr>
      <p:grpSpPr>
        <a:xfrm>
          <a:off x="0" y="0"/>
          <a:ext cx="0" cy="0"/>
          <a:chOff x="0" y="0"/>
          <a:chExt cx="0" cy="0"/>
        </a:xfrm>
      </p:grpSpPr>
      <p:sp>
        <p:nvSpPr>
          <p:cNvPr id="977" name="Google Shape;977;p97"/>
          <p:cNvSpPr txBox="1">
            <a:spLocks noGrp="1"/>
          </p:cNvSpPr>
          <p:nvPr>
            <p:ph type="body" idx="1"/>
          </p:nvPr>
        </p:nvSpPr>
        <p:spPr>
          <a:xfrm>
            <a:off x="609600" y="1600200"/>
            <a:ext cx="10972800" cy="3894400"/>
          </a:xfrm>
          <a:prstGeom prst="rect">
            <a:avLst/>
          </a:prstGeom>
          <a:noFill/>
          <a:ln>
            <a:noFill/>
          </a:ln>
        </p:spPr>
        <p:txBody>
          <a:bodyPr spcFirstLastPara="1" wrap="square" lIns="91433" tIns="45700" rIns="91433" bIns="45700" anchor="t" anchorCtr="0">
            <a:noAutofit/>
          </a:bodyPr>
          <a:lstStyle/>
          <a:p>
            <a:pPr marL="457189" indent="-389457">
              <a:lnSpc>
                <a:spcPct val="115000"/>
              </a:lnSpc>
              <a:spcBef>
                <a:spcPts val="0"/>
              </a:spcBef>
              <a:buSzPts val="2000"/>
            </a:pPr>
            <a:r>
              <a:rPr lang="en" sz="2667"/>
              <a:t>Glasgow Coma Motor Score (GCMS) = 6</a:t>
            </a:r>
            <a:endParaRPr sz="2667"/>
          </a:p>
          <a:p>
            <a:pPr marL="457189" indent="-389457">
              <a:lnSpc>
                <a:spcPct val="115000"/>
              </a:lnSpc>
              <a:spcBef>
                <a:spcPts val="0"/>
              </a:spcBef>
              <a:buSzPts val="2000"/>
            </a:pPr>
            <a:r>
              <a:rPr lang="en" sz="2667"/>
              <a:t>LAR does not speak English or Spanish</a:t>
            </a:r>
            <a:endParaRPr sz="2667"/>
          </a:p>
          <a:p>
            <a:pPr marL="457189" indent="-389457">
              <a:lnSpc>
                <a:spcPct val="115000"/>
              </a:lnSpc>
              <a:spcBef>
                <a:spcPts val="0"/>
              </a:spcBef>
              <a:buSzPts val="2000"/>
            </a:pPr>
            <a:r>
              <a:rPr lang="en" sz="2667"/>
              <a:t>Duration of CPR &gt; 60 minutes</a:t>
            </a:r>
            <a:endParaRPr sz="2667"/>
          </a:p>
          <a:p>
            <a:pPr marL="457189" indent="-389457">
              <a:lnSpc>
                <a:spcPct val="115000"/>
              </a:lnSpc>
              <a:spcBef>
                <a:spcPts val="0"/>
              </a:spcBef>
              <a:buSzPts val="2000"/>
            </a:pPr>
            <a:r>
              <a:rPr lang="en" sz="2667"/>
              <a:t>Severe hemodynamic instability requiring continuous infusion of epinephrine or norepinephrine of 2 μg/kg/minute or initiation of ECMO </a:t>
            </a:r>
            <a:endParaRPr sz="2667"/>
          </a:p>
          <a:p>
            <a:pPr marL="457189" indent="-389457">
              <a:lnSpc>
                <a:spcPct val="115000"/>
              </a:lnSpc>
              <a:spcBef>
                <a:spcPts val="0"/>
              </a:spcBef>
              <a:buSzPts val="2000"/>
            </a:pPr>
            <a:r>
              <a:rPr lang="en" sz="2667"/>
              <a:t>Pre-existing severe neurodevelopmental deficits with PCPC =5 or progressive degenerative encephalopathy</a:t>
            </a:r>
            <a:endParaRPr sz="2667"/>
          </a:p>
          <a:p>
            <a:pPr marL="457189" indent="-389457">
              <a:lnSpc>
                <a:spcPct val="115000"/>
              </a:lnSpc>
              <a:spcBef>
                <a:spcPts val="0"/>
              </a:spcBef>
              <a:buSzPts val="2000"/>
            </a:pPr>
            <a:r>
              <a:rPr lang="en" sz="2667"/>
              <a:t>Pre-existing terminal illness, unlikely to survive to one year</a:t>
            </a:r>
            <a:endParaRPr sz="2667"/>
          </a:p>
          <a:p>
            <a:pPr marL="0" indent="0">
              <a:spcAft>
                <a:spcPts val="267"/>
              </a:spcAft>
              <a:buNone/>
            </a:pPr>
            <a:endParaRPr sz="2400"/>
          </a:p>
        </p:txBody>
      </p:sp>
      <p:sp>
        <p:nvSpPr>
          <p:cNvPr id="978" name="Google Shape;978;p97"/>
          <p:cNvSpPr txBox="1">
            <a:spLocks noGrp="1"/>
          </p:cNvSpPr>
          <p:nvPr>
            <p:ph type="title"/>
          </p:nvPr>
        </p:nvSpPr>
        <p:spPr>
          <a:xfrm>
            <a:off x="415600" y="593367"/>
            <a:ext cx="11360800" cy="831200"/>
          </a:xfrm>
          <a:prstGeom prst="rect">
            <a:avLst/>
          </a:prstGeom>
        </p:spPr>
        <p:txBody>
          <a:bodyPr spcFirstLastPara="1" wrap="square" lIns="91433" tIns="45700" rIns="91433" bIns="45700" anchor="b" anchorCtr="0">
            <a:normAutofit/>
          </a:bodyPr>
          <a:lstStyle/>
          <a:p>
            <a:r>
              <a:rPr lang="en" sz="3600"/>
              <a:t>Exclusion Criteria</a:t>
            </a:r>
            <a:r>
              <a:rPr lang="en"/>
              <a:t> </a:t>
            </a:r>
            <a:endParaRPr/>
          </a:p>
        </p:txBody>
      </p:sp>
      <p:sp>
        <p:nvSpPr>
          <p:cNvPr id="979" name="Google Shape;979;p97"/>
          <p:cNvSpPr txBox="1">
            <a:spLocks noGrp="1"/>
          </p:cNvSpPr>
          <p:nvPr>
            <p:ph type="sldNum" idx="12"/>
          </p:nvPr>
        </p:nvSpPr>
        <p:spPr>
          <a:xfrm>
            <a:off x="9900459" y="6459785"/>
            <a:ext cx="1312000" cy="365200"/>
          </a:xfrm>
          <a:prstGeom prst="rect">
            <a:avLst/>
          </a:prstGeom>
        </p:spPr>
        <p:txBody>
          <a:bodyPr spcFirstLastPara="1" wrap="square" lIns="91433" tIns="45700" rIns="91433" bIns="45700" anchor="ctr" anchorCtr="0">
            <a:normAutofit/>
          </a:bodyPr>
          <a:lstStyle/>
          <a:p>
            <a:pPr defTabSz="1219170">
              <a:buClr>
                <a:srgbClr val="000000"/>
              </a:buClr>
            </a:pPr>
            <a:fld id="{00000000-1234-1234-1234-123412341234}" type="slidenum">
              <a:rPr lang="en" kern="0">
                <a:solidFill>
                  <a:srgbClr val="7F7F7F"/>
                </a:solidFill>
              </a:rPr>
              <a:pPr defTabSz="1219170">
                <a:buClr>
                  <a:srgbClr val="000000"/>
                </a:buClr>
              </a:pPr>
              <a:t>5</a:t>
            </a:fld>
            <a:endParaRPr kern="0">
              <a:solidFill>
                <a:srgbClr val="7F7F7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977">
                                            <p:txEl>
                                              <p:pRg st="0" end="0"/>
                                            </p:txEl>
                                          </p:spTgt>
                                        </p:tgtEl>
                                        <p:attrNameLst>
                                          <p:attrName>style.visibility</p:attrName>
                                        </p:attrNameLst>
                                      </p:cBhvr>
                                      <p:to>
                                        <p:strVal val="visible"/>
                                      </p:to>
                                    </p:set>
                                    <p:anim calcmode="lin" valueType="num">
                                      <p:cBhvr additive="base">
                                        <p:cTn id="7" dur="1000"/>
                                        <p:tgtEl>
                                          <p:spTgt spid="97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nodeType="clickEffect">
                                  <p:stCondLst>
                                    <p:cond delay="0"/>
                                  </p:stCondLst>
                                  <p:childTnLst>
                                    <p:set>
                                      <p:cBhvr>
                                        <p:cTn id="11" dur="1" fill="hold">
                                          <p:stCondLst>
                                            <p:cond delay="0"/>
                                          </p:stCondLst>
                                        </p:cTn>
                                        <p:tgtEl>
                                          <p:spTgt spid="977">
                                            <p:txEl>
                                              <p:pRg st="1" end="1"/>
                                            </p:txEl>
                                          </p:spTgt>
                                        </p:tgtEl>
                                        <p:attrNameLst>
                                          <p:attrName>style.visibility</p:attrName>
                                        </p:attrNameLst>
                                      </p:cBhvr>
                                      <p:to>
                                        <p:strVal val="visible"/>
                                      </p:to>
                                    </p:set>
                                    <p:anim calcmode="lin" valueType="num">
                                      <p:cBhvr additive="base">
                                        <p:cTn id="12" dur="1000"/>
                                        <p:tgtEl>
                                          <p:spTgt spid="97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nodeType="clickEffect">
                                  <p:stCondLst>
                                    <p:cond delay="0"/>
                                  </p:stCondLst>
                                  <p:childTnLst>
                                    <p:set>
                                      <p:cBhvr>
                                        <p:cTn id="16" dur="1" fill="hold">
                                          <p:stCondLst>
                                            <p:cond delay="0"/>
                                          </p:stCondLst>
                                        </p:cTn>
                                        <p:tgtEl>
                                          <p:spTgt spid="977">
                                            <p:txEl>
                                              <p:pRg st="2" end="2"/>
                                            </p:txEl>
                                          </p:spTgt>
                                        </p:tgtEl>
                                        <p:attrNameLst>
                                          <p:attrName>style.visibility</p:attrName>
                                        </p:attrNameLst>
                                      </p:cBhvr>
                                      <p:to>
                                        <p:strVal val="visible"/>
                                      </p:to>
                                    </p:set>
                                    <p:anim calcmode="lin" valueType="num">
                                      <p:cBhvr additive="base">
                                        <p:cTn id="17" dur="1000"/>
                                        <p:tgtEl>
                                          <p:spTgt spid="97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1" fill="hold" nodeType="clickEffect">
                                  <p:stCondLst>
                                    <p:cond delay="0"/>
                                  </p:stCondLst>
                                  <p:childTnLst>
                                    <p:set>
                                      <p:cBhvr>
                                        <p:cTn id="21" dur="1" fill="hold">
                                          <p:stCondLst>
                                            <p:cond delay="0"/>
                                          </p:stCondLst>
                                        </p:cTn>
                                        <p:tgtEl>
                                          <p:spTgt spid="977">
                                            <p:txEl>
                                              <p:pRg st="3" end="3"/>
                                            </p:txEl>
                                          </p:spTgt>
                                        </p:tgtEl>
                                        <p:attrNameLst>
                                          <p:attrName>style.visibility</p:attrName>
                                        </p:attrNameLst>
                                      </p:cBhvr>
                                      <p:to>
                                        <p:strVal val="visible"/>
                                      </p:to>
                                    </p:set>
                                    <p:anim calcmode="lin" valueType="num">
                                      <p:cBhvr additive="base">
                                        <p:cTn id="22" dur="1000"/>
                                        <p:tgtEl>
                                          <p:spTgt spid="97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1" fill="hold" nodeType="clickEffect">
                                  <p:stCondLst>
                                    <p:cond delay="0"/>
                                  </p:stCondLst>
                                  <p:childTnLst>
                                    <p:set>
                                      <p:cBhvr>
                                        <p:cTn id="26" dur="1" fill="hold">
                                          <p:stCondLst>
                                            <p:cond delay="0"/>
                                          </p:stCondLst>
                                        </p:cTn>
                                        <p:tgtEl>
                                          <p:spTgt spid="977">
                                            <p:txEl>
                                              <p:pRg st="4" end="4"/>
                                            </p:txEl>
                                          </p:spTgt>
                                        </p:tgtEl>
                                        <p:attrNameLst>
                                          <p:attrName>style.visibility</p:attrName>
                                        </p:attrNameLst>
                                      </p:cBhvr>
                                      <p:to>
                                        <p:strVal val="visible"/>
                                      </p:to>
                                    </p:set>
                                    <p:anim calcmode="lin" valueType="num">
                                      <p:cBhvr additive="base">
                                        <p:cTn id="27" dur="1000"/>
                                        <p:tgtEl>
                                          <p:spTgt spid="97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1" fill="hold" nodeType="clickEffect">
                                  <p:stCondLst>
                                    <p:cond delay="0"/>
                                  </p:stCondLst>
                                  <p:childTnLst>
                                    <p:set>
                                      <p:cBhvr>
                                        <p:cTn id="31" dur="1" fill="hold">
                                          <p:stCondLst>
                                            <p:cond delay="0"/>
                                          </p:stCondLst>
                                        </p:cTn>
                                        <p:tgtEl>
                                          <p:spTgt spid="977">
                                            <p:txEl>
                                              <p:pRg st="5" end="5"/>
                                            </p:txEl>
                                          </p:spTgt>
                                        </p:tgtEl>
                                        <p:attrNameLst>
                                          <p:attrName>style.visibility</p:attrName>
                                        </p:attrNameLst>
                                      </p:cBhvr>
                                      <p:to>
                                        <p:strVal val="visible"/>
                                      </p:to>
                                    </p:set>
                                    <p:anim calcmode="lin" valueType="num">
                                      <p:cBhvr additive="base">
                                        <p:cTn id="32" dur="1000"/>
                                        <p:tgtEl>
                                          <p:spTgt spid="97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84"/>
        <p:cNvGrpSpPr/>
        <p:nvPr/>
      </p:nvGrpSpPr>
      <p:grpSpPr>
        <a:xfrm>
          <a:off x="0" y="0"/>
          <a:ext cx="0" cy="0"/>
          <a:chOff x="0" y="0"/>
          <a:chExt cx="0" cy="0"/>
        </a:xfrm>
      </p:grpSpPr>
      <p:sp>
        <p:nvSpPr>
          <p:cNvPr id="985" name="Google Shape;985;p98"/>
          <p:cNvSpPr txBox="1">
            <a:spLocks noGrp="1"/>
          </p:cNvSpPr>
          <p:nvPr>
            <p:ph type="body" idx="1"/>
          </p:nvPr>
        </p:nvSpPr>
        <p:spPr>
          <a:xfrm>
            <a:off x="467736" y="1473100"/>
            <a:ext cx="10939200" cy="4190800"/>
          </a:xfrm>
          <a:prstGeom prst="rect">
            <a:avLst/>
          </a:prstGeom>
        </p:spPr>
        <p:txBody>
          <a:bodyPr spcFirstLastPara="1" wrap="square" lIns="0" tIns="45700" rIns="0" bIns="45700" anchor="t" anchorCtr="0">
            <a:noAutofit/>
          </a:bodyPr>
          <a:lstStyle/>
          <a:p>
            <a:pPr marL="457189" indent="-372524">
              <a:lnSpc>
                <a:spcPct val="150000"/>
              </a:lnSpc>
              <a:spcBef>
                <a:spcPts val="0"/>
              </a:spcBef>
              <a:buSzPts val="1800"/>
            </a:pPr>
            <a:r>
              <a:rPr lang="en" sz="2400"/>
              <a:t>Cardiac arrest associated with  brain, thoracic, or abdominal trauma</a:t>
            </a:r>
            <a:endParaRPr sz="2400"/>
          </a:p>
          <a:p>
            <a:pPr marL="457189" indent="-372524">
              <a:lnSpc>
                <a:spcPct val="150000"/>
              </a:lnSpc>
              <a:spcBef>
                <a:spcPts val="0"/>
              </a:spcBef>
              <a:buSzPts val="1800"/>
            </a:pPr>
            <a:r>
              <a:rPr lang="en" sz="2400"/>
              <a:t>Active and refractory severe bleeding prior to randomization</a:t>
            </a:r>
            <a:endParaRPr sz="2400"/>
          </a:p>
          <a:p>
            <a:pPr marL="457189" indent="-372524">
              <a:lnSpc>
                <a:spcPct val="150000"/>
              </a:lnSpc>
              <a:spcBef>
                <a:spcPts val="0"/>
              </a:spcBef>
              <a:buSzPts val="1800"/>
            </a:pPr>
            <a:r>
              <a:rPr lang="en" sz="2400"/>
              <a:t>Extensive burns or skin lesions incompatible with surface cooling</a:t>
            </a:r>
            <a:endParaRPr sz="2400"/>
          </a:p>
          <a:p>
            <a:pPr marL="457189" indent="-372524">
              <a:lnSpc>
                <a:spcPct val="150000"/>
              </a:lnSpc>
              <a:spcBef>
                <a:spcPts val="0"/>
              </a:spcBef>
              <a:buSzPts val="1800"/>
            </a:pPr>
            <a:r>
              <a:rPr lang="en" sz="2400"/>
              <a:t>Planned early withdrawal of life support before 120 hours</a:t>
            </a:r>
            <a:endParaRPr sz="2400"/>
          </a:p>
          <a:p>
            <a:pPr marL="457189" indent="-372524">
              <a:lnSpc>
                <a:spcPct val="150000"/>
              </a:lnSpc>
              <a:spcBef>
                <a:spcPts val="0"/>
              </a:spcBef>
              <a:buSzPts val="1800"/>
            </a:pPr>
            <a:r>
              <a:rPr lang="en" sz="2400"/>
              <a:t>Sickle cell anemia </a:t>
            </a:r>
            <a:endParaRPr sz="2400"/>
          </a:p>
          <a:p>
            <a:pPr marL="457189" indent="-372524">
              <a:lnSpc>
                <a:spcPct val="150000"/>
              </a:lnSpc>
              <a:spcBef>
                <a:spcPts val="0"/>
              </a:spcBef>
              <a:buSzPts val="1800"/>
            </a:pPr>
            <a:r>
              <a:rPr lang="en" sz="2400"/>
              <a:t>Pre-existing cryoglobulinemia</a:t>
            </a:r>
            <a:endParaRPr sz="2400"/>
          </a:p>
          <a:p>
            <a:pPr marL="457189" indent="-372524">
              <a:lnSpc>
                <a:spcPct val="150000"/>
              </a:lnSpc>
              <a:spcBef>
                <a:spcPts val="0"/>
              </a:spcBef>
              <a:buSzPts val="1800"/>
            </a:pPr>
            <a:r>
              <a:rPr lang="en" sz="2400"/>
              <a:t>Non-fatal drowning in ice covered water</a:t>
            </a:r>
            <a:endParaRPr sz="2400"/>
          </a:p>
          <a:p>
            <a:pPr marL="0" indent="0">
              <a:spcAft>
                <a:spcPts val="267"/>
              </a:spcAft>
              <a:buNone/>
            </a:pPr>
            <a:endParaRPr/>
          </a:p>
        </p:txBody>
      </p:sp>
      <p:sp>
        <p:nvSpPr>
          <p:cNvPr id="986" name="Google Shape;986;p98"/>
          <p:cNvSpPr txBox="1">
            <a:spLocks noGrp="1"/>
          </p:cNvSpPr>
          <p:nvPr>
            <p:ph type="title"/>
          </p:nvPr>
        </p:nvSpPr>
        <p:spPr>
          <a:xfrm>
            <a:off x="415600" y="593367"/>
            <a:ext cx="11360800" cy="831200"/>
          </a:xfrm>
          <a:prstGeom prst="rect">
            <a:avLst/>
          </a:prstGeom>
        </p:spPr>
        <p:txBody>
          <a:bodyPr spcFirstLastPara="1" wrap="square" lIns="91433" tIns="45700" rIns="91433" bIns="45700" anchor="b" anchorCtr="0">
            <a:normAutofit/>
          </a:bodyPr>
          <a:lstStyle/>
          <a:p>
            <a:r>
              <a:rPr lang="en" sz="3600"/>
              <a:t>Exclusion Criteria Cont. </a:t>
            </a:r>
            <a:r>
              <a:rPr lang="en"/>
              <a:t> </a:t>
            </a:r>
            <a:endParaRPr/>
          </a:p>
        </p:txBody>
      </p:sp>
      <p:sp>
        <p:nvSpPr>
          <p:cNvPr id="987" name="Google Shape;987;p98"/>
          <p:cNvSpPr txBox="1">
            <a:spLocks noGrp="1"/>
          </p:cNvSpPr>
          <p:nvPr>
            <p:ph type="sldNum" idx="12"/>
          </p:nvPr>
        </p:nvSpPr>
        <p:spPr>
          <a:xfrm>
            <a:off x="9900459" y="6459785"/>
            <a:ext cx="1312000" cy="365200"/>
          </a:xfrm>
          <a:prstGeom prst="rect">
            <a:avLst/>
          </a:prstGeom>
        </p:spPr>
        <p:txBody>
          <a:bodyPr spcFirstLastPara="1" wrap="square" lIns="91433" tIns="45700" rIns="91433" bIns="45700" anchor="ctr" anchorCtr="0">
            <a:normAutofit/>
          </a:bodyPr>
          <a:lstStyle/>
          <a:p>
            <a:pPr defTabSz="1219170">
              <a:buClr>
                <a:srgbClr val="000000"/>
              </a:buClr>
            </a:pPr>
            <a:fld id="{00000000-1234-1234-1234-123412341234}" type="slidenum">
              <a:rPr lang="en" kern="0">
                <a:solidFill>
                  <a:srgbClr val="7F7F7F"/>
                </a:solidFill>
              </a:rPr>
              <a:pPr defTabSz="1219170">
                <a:buClr>
                  <a:srgbClr val="000000"/>
                </a:buClr>
              </a:pPr>
              <a:t>6</a:t>
            </a:fld>
            <a:endParaRPr kern="0">
              <a:solidFill>
                <a:srgbClr val="7F7F7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85">
                                            <p:txEl>
                                              <p:pRg st="0" end="0"/>
                                            </p:txEl>
                                          </p:spTgt>
                                        </p:tgtEl>
                                        <p:attrNameLst>
                                          <p:attrName>style.visibility</p:attrName>
                                        </p:attrNameLst>
                                      </p:cBhvr>
                                      <p:to>
                                        <p:strVal val="visible"/>
                                      </p:to>
                                    </p:set>
                                    <p:animEffect transition="in" filter="fade">
                                      <p:cBhvr>
                                        <p:cTn id="7" dur="1000"/>
                                        <p:tgtEl>
                                          <p:spTgt spid="98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85">
                                            <p:txEl>
                                              <p:pRg st="1" end="1"/>
                                            </p:txEl>
                                          </p:spTgt>
                                        </p:tgtEl>
                                        <p:attrNameLst>
                                          <p:attrName>style.visibility</p:attrName>
                                        </p:attrNameLst>
                                      </p:cBhvr>
                                      <p:to>
                                        <p:strVal val="visible"/>
                                      </p:to>
                                    </p:set>
                                    <p:animEffect transition="in" filter="fade">
                                      <p:cBhvr>
                                        <p:cTn id="12" dur="1000"/>
                                        <p:tgtEl>
                                          <p:spTgt spid="98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85">
                                            <p:txEl>
                                              <p:pRg st="2" end="2"/>
                                            </p:txEl>
                                          </p:spTgt>
                                        </p:tgtEl>
                                        <p:attrNameLst>
                                          <p:attrName>style.visibility</p:attrName>
                                        </p:attrNameLst>
                                      </p:cBhvr>
                                      <p:to>
                                        <p:strVal val="visible"/>
                                      </p:to>
                                    </p:set>
                                    <p:animEffect transition="in" filter="fade">
                                      <p:cBhvr>
                                        <p:cTn id="17" dur="1000"/>
                                        <p:tgtEl>
                                          <p:spTgt spid="98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85">
                                            <p:txEl>
                                              <p:pRg st="3" end="3"/>
                                            </p:txEl>
                                          </p:spTgt>
                                        </p:tgtEl>
                                        <p:attrNameLst>
                                          <p:attrName>style.visibility</p:attrName>
                                        </p:attrNameLst>
                                      </p:cBhvr>
                                      <p:to>
                                        <p:strVal val="visible"/>
                                      </p:to>
                                    </p:set>
                                    <p:animEffect transition="in" filter="fade">
                                      <p:cBhvr>
                                        <p:cTn id="22" dur="1000"/>
                                        <p:tgtEl>
                                          <p:spTgt spid="98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85">
                                            <p:txEl>
                                              <p:pRg st="4" end="4"/>
                                            </p:txEl>
                                          </p:spTgt>
                                        </p:tgtEl>
                                        <p:attrNameLst>
                                          <p:attrName>style.visibility</p:attrName>
                                        </p:attrNameLst>
                                      </p:cBhvr>
                                      <p:to>
                                        <p:strVal val="visible"/>
                                      </p:to>
                                    </p:set>
                                    <p:animEffect transition="in" filter="fade">
                                      <p:cBhvr>
                                        <p:cTn id="27" dur="1000"/>
                                        <p:tgtEl>
                                          <p:spTgt spid="98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85">
                                            <p:txEl>
                                              <p:pRg st="5" end="5"/>
                                            </p:txEl>
                                          </p:spTgt>
                                        </p:tgtEl>
                                        <p:attrNameLst>
                                          <p:attrName>style.visibility</p:attrName>
                                        </p:attrNameLst>
                                      </p:cBhvr>
                                      <p:to>
                                        <p:strVal val="visible"/>
                                      </p:to>
                                    </p:set>
                                    <p:animEffect transition="in" filter="fade">
                                      <p:cBhvr>
                                        <p:cTn id="32" dur="1000"/>
                                        <p:tgtEl>
                                          <p:spTgt spid="98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85">
                                            <p:txEl>
                                              <p:pRg st="6" end="6"/>
                                            </p:txEl>
                                          </p:spTgt>
                                        </p:tgtEl>
                                        <p:attrNameLst>
                                          <p:attrName>style.visibility</p:attrName>
                                        </p:attrNameLst>
                                      </p:cBhvr>
                                      <p:to>
                                        <p:strVal val="visible"/>
                                      </p:to>
                                    </p:set>
                                    <p:animEffect transition="in" filter="fade">
                                      <p:cBhvr>
                                        <p:cTn id="37" dur="1000"/>
                                        <p:tgtEl>
                                          <p:spTgt spid="98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92"/>
        <p:cNvGrpSpPr/>
        <p:nvPr/>
      </p:nvGrpSpPr>
      <p:grpSpPr>
        <a:xfrm>
          <a:off x="0" y="0"/>
          <a:ext cx="0" cy="0"/>
          <a:chOff x="0" y="0"/>
          <a:chExt cx="0" cy="0"/>
        </a:xfrm>
      </p:grpSpPr>
      <p:sp>
        <p:nvSpPr>
          <p:cNvPr id="993" name="Google Shape;993;p99"/>
          <p:cNvSpPr txBox="1">
            <a:spLocks noGrp="1"/>
          </p:cNvSpPr>
          <p:nvPr>
            <p:ph type="body" idx="1"/>
          </p:nvPr>
        </p:nvSpPr>
        <p:spPr>
          <a:xfrm>
            <a:off x="822969" y="1384300"/>
            <a:ext cx="10584000" cy="4398000"/>
          </a:xfrm>
          <a:prstGeom prst="rect">
            <a:avLst/>
          </a:prstGeom>
        </p:spPr>
        <p:txBody>
          <a:bodyPr spcFirstLastPara="1" wrap="square" lIns="0" tIns="45700" rIns="0" bIns="45700" anchor="t" anchorCtr="0">
            <a:normAutofit/>
          </a:bodyPr>
          <a:lstStyle/>
          <a:p>
            <a:pPr marL="457189" indent="-389457">
              <a:lnSpc>
                <a:spcPct val="115000"/>
              </a:lnSpc>
              <a:buSzPts val="2000"/>
            </a:pPr>
            <a:r>
              <a:rPr lang="en" sz="2667"/>
              <a:t>Central nervous system tumor with ongoing chemotherapy</a:t>
            </a:r>
            <a:endParaRPr sz="2667"/>
          </a:p>
          <a:p>
            <a:pPr marL="457189" indent="-389457">
              <a:lnSpc>
                <a:spcPct val="115000"/>
              </a:lnSpc>
              <a:spcBef>
                <a:spcPts val="0"/>
              </a:spcBef>
              <a:buSzPts val="2000"/>
            </a:pPr>
            <a:r>
              <a:rPr lang="en" sz="2667"/>
              <a:t>Previous enrollment in P-ICECAP trial</a:t>
            </a:r>
            <a:endParaRPr sz="2667"/>
          </a:p>
          <a:p>
            <a:pPr marL="457189" indent="-389457">
              <a:lnSpc>
                <a:spcPct val="115000"/>
              </a:lnSpc>
              <a:spcBef>
                <a:spcPts val="0"/>
              </a:spcBef>
              <a:buSzPts val="2000"/>
            </a:pPr>
            <a:r>
              <a:rPr lang="en" sz="2667"/>
              <a:t>Prisoner</a:t>
            </a:r>
            <a:endParaRPr sz="2667"/>
          </a:p>
          <a:p>
            <a:pPr marL="457189" indent="-389457">
              <a:lnSpc>
                <a:spcPct val="115000"/>
              </a:lnSpc>
              <a:spcBef>
                <a:spcPts val="0"/>
              </a:spcBef>
              <a:buSzPts val="2000"/>
            </a:pPr>
            <a:r>
              <a:rPr lang="en" sz="2667"/>
              <a:t>Chronic hypothermia</a:t>
            </a:r>
            <a:endParaRPr sz="2667"/>
          </a:p>
          <a:p>
            <a:pPr marL="457189" indent="-389457">
              <a:lnSpc>
                <a:spcPct val="115000"/>
              </a:lnSpc>
              <a:spcBef>
                <a:spcPts val="0"/>
              </a:spcBef>
              <a:buSzPts val="2000"/>
            </a:pPr>
            <a:r>
              <a:rPr lang="en" sz="2667"/>
              <a:t>New post-cardiac arrest diabetes insipidus</a:t>
            </a:r>
            <a:endParaRPr sz="2667"/>
          </a:p>
          <a:p>
            <a:pPr marL="457189" indent="-389457">
              <a:lnSpc>
                <a:spcPct val="115000"/>
              </a:lnSpc>
              <a:spcBef>
                <a:spcPts val="0"/>
              </a:spcBef>
              <a:buSzPts val="2000"/>
            </a:pPr>
            <a:r>
              <a:rPr lang="en" sz="2667"/>
              <a:t>Known pregnancy</a:t>
            </a:r>
            <a:endParaRPr sz="2667"/>
          </a:p>
          <a:p>
            <a:pPr marL="0" indent="0">
              <a:lnSpc>
                <a:spcPct val="100000"/>
              </a:lnSpc>
              <a:spcAft>
                <a:spcPts val="267"/>
              </a:spcAft>
              <a:buNone/>
            </a:pPr>
            <a:endParaRPr/>
          </a:p>
        </p:txBody>
      </p:sp>
      <p:sp>
        <p:nvSpPr>
          <p:cNvPr id="994" name="Google Shape;994;p99"/>
          <p:cNvSpPr txBox="1">
            <a:spLocks noGrp="1"/>
          </p:cNvSpPr>
          <p:nvPr>
            <p:ph type="title"/>
          </p:nvPr>
        </p:nvSpPr>
        <p:spPr>
          <a:xfrm>
            <a:off x="415600" y="593367"/>
            <a:ext cx="11360800" cy="831200"/>
          </a:xfrm>
          <a:prstGeom prst="rect">
            <a:avLst/>
          </a:prstGeom>
        </p:spPr>
        <p:txBody>
          <a:bodyPr spcFirstLastPara="1" wrap="square" lIns="91433" tIns="45700" rIns="91433" bIns="45700" anchor="b" anchorCtr="0">
            <a:normAutofit/>
          </a:bodyPr>
          <a:lstStyle/>
          <a:p>
            <a:r>
              <a:rPr lang="en" sz="3600"/>
              <a:t>Exclusion Criteria Cont. </a:t>
            </a:r>
            <a:r>
              <a:rPr lang="en"/>
              <a:t> </a:t>
            </a:r>
            <a:endParaRPr/>
          </a:p>
        </p:txBody>
      </p:sp>
      <p:sp>
        <p:nvSpPr>
          <p:cNvPr id="995" name="Google Shape;995;p99"/>
          <p:cNvSpPr txBox="1">
            <a:spLocks noGrp="1"/>
          </p:cNvSpPr>
          <p:nvPr>
            <p:ph type="sldNum" idx="12"/>
          </p:nvPr>
        </p:nvSpPr>
        <p:spPr>
          <a:xfrm>
            <a:off x="9900459" y="6459785"/>
            <a:ext cx="1312000" cy="365200"/>
          </a:xfrm>
          <a:prstGeom prst="rect">
            <a:avLst/>
          </a:prstGeom>
        </p:spPr>
        <p:txBody>
          <a:bodyPr spcFirstLastPara="1" wrap="square" lIns="91433" tIns="45700" rIns="91433" bIns="45700" anchor="ctr" anchorCtr="0">
            <a:normAutofit/>
          </a:bodyPr>
          <a:lstStyle/>
          <a:p>
            <a:pPr defTabSz="1219170">
              <a:buClr>
                <a:srgbClr val="000000"/>
              </a:buClr>
            </a:pPr>
            <a:fld id="{00000000-1234-1234-1234-123412341234}" type="slidenum">
              <a:rPr lang="en" kern="0">
                <a:solidFill>
                  <a:srgbClr val="7F7F7F"/>
                </a:solidFill>
              </a:rPr>
              <a:pPr defTabSz="1219170">
                <a:buClr>
                  <a:srgbClr val="000000"/>
                </a:buClr>
              </a:pPr>
              <a:t>7</a:t>
            </a:fld>
            <a:endParaRPr kern="0">
              <a:solidFill>
                <a:srgbClr val="7F7F7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993">
                                            <p:txEl>
                                              <p:pRg st="0" end="0"/>
                                            </p:txEl>
                                          </p:spTgt>
                                        </p:tgtEl>
                                        <p:attrNameLst>
                                          <p:attrName>style.visibility</p:attrName>
                                        </p:attrNameLst>
                                      </p:cBhvr>
                                      <p:to>
                                        <p:strVal val="visible"/>
                                      </p:to>
                                    </p:set>
                                    <p:anim calcmode="lin" valueType="num">
                                      <p:cBhvr additive="base">
                                        <p:cTn id="7" dur="800"/>
                                        <p:tgtEl>
                                          <p:spTgt spid="993">
                                            <p:txEl>
                                              <p:pRg st="0" end="0"/>
                                            </p:txEl>
                                          </p:spTgt>
                                        </p:tgtEl>
                                        <p:attrNameLst>
                                          <p:attrName>ppt_w</p:attrName>
                                        </p:attrNameLst>
                                      </p:cBhvr>
                                      <p:tavLst>
                                        <p:tav tm="0">
                                          <p:val>
                                            <p:strVal val="0"/>
                                          </p:val>
                                        </p:tav>
                                        <p:tav tm="100000">
                                          <p:val>
                                            <p:strVal val="#ppt_w"/>
                                          </p:val>
                                        </p:tav>
                                      </p:tavLst>
                                    </p:anim>
                                    <p:anim calcmode="lin" valueType="num">
                                      <p:cBhvr additive="base">
                                        <p:cTn id="8" dur="800"/>
                                        <p:tgtEl>
                                          <p:spTgt spid="993">
                                            <p:txEl>
                                              <p:pRg st="0" end="0"/>
                                            </p:txEl>
                                          </p:spTgt>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993">
                                            <p:txEl>
                                              <p:pRg st="1" end="1"/>
                                            </p:txEl>
                                          </p:spTgt>
                                        </p:tgtEl>
                                        <p:attrNameLst>
                                          <p:attrName>style.visibility</p:attrName>
                                        </p:attrNameLst>
                                      </p:cBhvr>
                                      <p:to>
                                        <p:strVal val="visible"/>
                                      </p:to>
                                    </p:set>
                                    <p:anim calcmode="lin" valueType="num">
                                      <p:cBhvr additive="base">
                                        <p:cTn id="13" dur="800"/>
                                        <p:tgtEl>
                                          <p:spTgt spid="993">
                                            <p:txEl>
                                              <p:pRg st="1" end="1"/>
                                            </p:txEl>
                                          </p:spTgt>
                                        </p:tgtEl>
                                        <p:attrNameLst>
                                          <p:attrName>ppt_w</p:attrName>
                                        </p:attrNameLst>
                                      </p:cBhvr>
                                      <p:tavLst>
                                        <p:tav tm="0">
                                          <p:val>
                                            <p:strVal val="0"/>
                                          </p:val>
                                        </p:tav>
                                        <p:tav tm="100000">
                                          <p:val>
                                            <p:strVal val="#ppt_w"/>
                                          </p:val>
                                        </p:tav>
                                      </p:tavLst>
                                    </p:anim>
                                    <p:anim calcmode="lin" valueType="num">
                                      <p:cBhvr additive="base">
                                        <p:cTn id="14" dur="800"/>
                                        <p:tgtEl>
                                          <p:spTgt spid="993">
                                            <p:txEl>
                                              <p:pRg st="1" end="1"/>
                                            </p:txEl>
                                          </p:spTgt>
                                        </p:tgtEl>
                                        <p:attrNameLst>
                                          <p:attrName>ppt_h</p:attrName>
                                        </p:attrNameLst>
                                      </p:cBhvr>
                                      <p:tavLst>
                                        <p:tav tm="0">
                                          <p:val>
                                            <p:str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993">
                                            <p:txEl>
                                              <p:pRg st="2" end="2"/>
                                            </p:txEl>
                                          </p:spTgt>
                                        </p:tgtEl>
                                        <p:attrNameLst>
                                          <p:attrName>style.visibility</p:attrName>
                                        </p:attrNameLst>
                                      </p:cBhvr>
                                      <p:to>
                                        <p:strVal val="visible"/>
                                      </p:to>
                                    </p:set>
                                    <p:anim calcmode="lin" valueType="num">
                                      <p:cBhvr additive="base">
                                        <p:cTn id="19" dur="800"/>
                                        <p:tgtEl>
                                          <p:spTgt spid="993">
                                            <p:txEl>
                                              <p:pRg st="2" end="2"/>
                                            </p:txEl>
                                          </p:spTgt>
                                        </p:tgtEl>
                                        <p:attrNameLst>
                                          <p:attrName>ppt_w</p:attrName>
                                        </p:attrNameLst>
                                      </p:cBhvr>
                                      <p:tavLst>
                                        <p:tav tm="0">
                                          <p:val>
                                            <p:strVal val="0"/>
                                          </p:val>
                                        </p:tav>
                                        <p:tav tm="100000">
                                          <p:val>
                                            <p:strVal val="#ppt_w"/>
                                          </p:val>
                                        </p:tav>
                                      </p:tavLst>
                                    </p:anim>
                                    <p:anim calcmode="lin" valueType="num">
                                      <p:cBhvr additive="base">
                                        <p:cTn id="20" dur="800"/>
                                        <p:tgtEl>
                                          <p:spTgt spid="993">
                                            <p:txEl>
                                              <p:pRg st="2" end="2"/>
                                            </p:txEl>
                                          </p:spTgt>
                                        </p:tgtEl>
                                        <p:attrNameLst>
                                          <p:attrName>ppt_h</p:attrName>
                                        </p:attrNameLst>
                                      </p:cBhvr>
                                      <p:tavLst>
                                        <p:tav tm="0">
                                          <p:val>
                                            <p:str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993">
                                            <p:txEl>
                                              <p:pRg st="3" end="3"/>
                                            </p:txEl>
                                          </p:spTgt>
                                        </p:tgtEl>
                                        <p:attrNameLst>
                                          <p:attrName>style.visibility</p:attrName>
                                        </p:attrNameLst>
                                      </p:cBhvr>
                                      <p:to>
                                        <p:strVal val="visible"/>
                                      </p:to>
                                    </p:set>
                                    <p:anim calcmode="lin" valueType="num">
                                      <p:cBhvr additive="base">
                                        <p:cTn id="25" dur="800"/>
                                        <p:tgtEl>
                                          <p:spTgt spid="993">
                                            <p:txEl>
                                              <p:pRg st="3" end="3"/>
                                            </p:txEl>
                                          </p:spTgt>
                                        </p:tgtEl>
                                        <p:attrNameLst>
                                          <p:attrName>ppt_w</p:attrName>
                                        </p:attrNameLst>
                                      </p:cBhvr>
                                      <p:tavLst>
                                        <p:tav tm="0">
                                          <p:val>
                                            <p:strVal val="0"/>
                                          </p:val>
                                        </p:tav>
                                        <p:tav tm="100000">
                                          <p:val>
                                            <p:strVal val="#ppt_w"/>
                                          </p:val>
                                        </p:tav>
                                      </p:tavLst>
                                    </p:anim>
                                    <p:anim calcmode="lin" valueType="num">
                                      <p:cBhvr additive="base">
                                        <p:cTn id="26" dur="800"/>
                                        <p:tgtEl>
                                          <p:spTgt spid="993">
                                            <p:txEl>
                                              <p:pRg st="3" end="3"/>
                                            </p:txEl>
                                          </p:spTgt>
                                        </p:tgtEl>
                                        <p:attrNameLst>
                                          <p:attrName>ppt_h</p:attrName>
                                        </p:attrNameLst>
                                      </p:cBhvr>
                                      <p:tavLst>
                                        <p:tav tm="0">
                                          <p:val>
                                            <p:str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nodeType="clickEffect">
                                  <p:stCondLst>
                                    <p:cond delay="0"/>
                                  </p:stCondLst>
                                  <p:childTnLst>
                                    <p:set>
                                      <p:cBhvr>
                                        <p:cTn id="30" dur="1" fill="hold">
                                          <p:stCondLst>
                                            <p:cond delay="0"/>
                                          </p:stCondLst>
                                        </p:cTn>
                                        <p:tgtEl>
                                          <p:spTgt spid="993">
                                            <p:txEl>
                                              <p:pRg st="4" end="4"/>
                                            </p:txEl>
                                          </p:spTgt>
                                        </p:tgtEl>
                                        <p:attrNameLst>
                                          <p:attrName>style.visibility</p:attrName>
                                        </p:attrNameLst>
                                      </p:cBhvr>
                                      <p:to>
                                        <p:strVal val="visible"/>
                                      </p:to>
                                    </p:set>
                                    <p:anim calcmode="lin" valueType="num">
                                      <p:cBhvr additive="base">
                                        <p:cTn id="31" dur="800"/>
                                        <p:tgtEl>
                                          <p:spTgt spid="993">
                                            <p:txEl>
                                              <p:pRg st="4" end="4"/>
                                            </p:txEl>
                                          </p:spTgt>
                                        </p:tgtEl>
                                        <p:attrNameLst>
                                          <p:attrName>ppt_w</p:attrName>
                                        </p:attrNameLst>
                                      </p:cBhvr>
                                      <p:tavLst>
                                        <p:tav tm="0">
                                          <p:val>
                                            <p:strVal val="0"/>
                                          </p:val>
                                        </p:tav>
                                        <p:tav tm="100000">
                                          <p:val>
                                            <p:strVal val="#ppt_w"/>
                                          </p:val>
                                        </p:tav>
                                      </p:tavLst>
                                    </p:anim>
                                    <p:anim calcmode="lin" valueType="num">
                                      <p:cBhvr additive="base">
                                        <p:cTn id="32" dur="800"/>
                                        <p:tgtEl>
                                          <p:spTgt spid="993">
                                            <p:txEl>
                                              <p:pRg st="4" end="4"/>
                                            </p:txEl>
                                          </p:spTgt>
                                        </p:tgtEl>
                                        <p:attrNameLst>
                                          <p:attrName>ppt_h</p:attrName>
                                        </p:attrNameLst>
                                      </p:cBhvr>
                                      <p:tavLst>
                                        <p:tav tm="0">
                                          <p:val>
                                            <p:str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nodeType="clickEffect">
                                  <p:stCondLst>
                                    <p:cond delay="0"/>
                                  </p:stCondLst>
                                  <p:childTnLst>
                                    <p:set>
                                      <p:cBhvr>
                                        <p:cTn id="36" dur="1" fill="hold">
                                          <p:stCondLst>
                                            <p:cond delay="0"/>
                                          </p:stCondLst>
                                        </p:cTn>
                                        <p:tgtEl>
                                          <p:spTgt spid="993">
                                            <p:txEl>
                                              <p:pRg st="5" end="5"/>
                                            </p:txEl>
                                          </p:spTgt>
                                        </p:tgtEl>
                                        <p:attrNameLst>
                                          <p:attrName>style.visibility</p:attrName>
                                        </p:attrNameLst>
                                      </p:cBhvr>
                                      <p:to>
                                        <p:strVal val="visible"/>
                                      </p:to>
                                    </p:set>
                                    <p:anim calcmode="lin" valueType="num">
                                      <p:cBhvr additive="base">
                                        <p:cTn id="37" dur="800"/>
                                        <p:tgtEl>
                                          <p:spTgt spid="993">
                                            <p:txEl>
                                              <p:pRg st="5" end="5"/>
                                            </p:txEl>
                                          </p:spTgt>
                                        </p:tgtEl>
                                        <p:attrNameLst>
                                          <p:attrName>ppt_w</p:attrName>
                                        </p:attrNameLst>
                                      </p:cBhvr>
                                      <p:tavLst>
                                        <p:tav tm="0">
                                          <p:val>
                                            <p:strVal val="0"/>
                                          </p:val>
                                        </p:tav>
                                        <p:tav tm="100000">
                                          <p:val>
                                            <p:strVal val="#ppt_w"/>
                                          </p:val>
                                        </p:tav>
                                      </p:tavLst>
                                    </p:anim>
                                    <p:anim calcmode="lin" valueType="num">
                                      <p:cBhvr additive="base">
                                        <p:cTn id="38" dur="800"/>
                                        <p:tgtEl>
                                          <p:spTgt spid="993">
                                            <p:txEl>
                                              <p:pRg st="5" end="5"/>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00"/>
        <p:cNvGrpSpPr/>
        <p:nvPr/>
      </p:nvGrpSpPr>
      <p:grpSpPr>
        <a:xfrm>
          <a:off x="0" y="0"/>
          <a:ext cx="0" cy="0"/>
          <a:chOff x="0" y="0"/>
          <a:chExt cx="0" cy="0"/>
        </a:xfrm>
      </p:grpSpPr>
      <p:sp>
        <p:nvSpPr>
          <p:cNvPr id="1001" name="Google Shape;1001;p100"/>
          <p:cNvSpPr txBox="1">
            <a:spLocks noGrp="1"/>
          </p:cNvSpPr>
          <p:nvPr>
            <p:ph type="sldNum" idx="12"/>
          </p:nvPr>
        </p:nvSpPr>
        <p:spPr>
          <a:xfrm>
            <a:off x="8497999" y="4688759"/>
            <a:ext cx="548800" cy="393600"/>
          </a:xfrm>
          <a:prstGeom prst="rect">
            <a:avLst/>
          </a:prstGeom>
        </p:spPr>
        <p:txBody>
          <a:bodyPr spcFirstLastPara="1" wrap="square" lIns="121900" tIns="121900" rIns="121900" bIns="121900" anchor="ctr" anchorCtr="0">
            <a:normAutofit fontScale="85000" lnSpcReduction="20000"/>
          </a:bodyPr>
          <a:lstStyle/>
          <a:p>
            <a:pPr defTabSz="1219170">
              <a:buClr>
                <a:srgbClr val="000000"/>
              </a:buClr>
            </a:pPr>
            <a:fld id="{00000000-1234-1234-1234-123412341234}" type="slidenum">
              <a:rPr lang="en" kern="0">
                <a:solidFill>
                  <a:srgbClr val="7F7F7F"/>
                </a:solidFill>
              </a:rPr>
              <a:pPr defTabSz="1219170">
                <a:buClr>
                  <a:srgbClr val="000000"/>
                </a:buClr>
              </a:pPr>
              <a:t>8</a:t>
            </a:fld>
            <a:endParaRPr kern="0">
              <a:solidFill>
                <a:srgbClr val="7F7F7F"/>
              </a:solidFill>
            </a:endParaRPr>
          </a:p>
        </p:txBody>
      </p:sp>
      <p:pic>
        <p:nvPicPr>
          <p:cNvPr id="1002" name="Google Shape;1002;p100"/>
          <p:cNvPicPr preferRelativeResize="0"/>
          <p:nvPr/>
        </p:nvPicPr>
        <p:blipFill>
          <a:blip r:embed="rId3">
            <a:alphaModFix/>
          </a:blip>
          <a:stretch>
            <a:fillRect/>
          </a:stretch>
        </p:blipFill>
        <p:spPr>
          <a:xfrm rot="1669142">
            <a:off x="4340697" y="2752493"/>
            <a:ext cx="3510607" cy="2337492"/>
          </a:xfrm>
          <a:prstGeom prst="rect">
            <a:avLst/>
          </a:prstGeom>
          <a:noFill/>
          <a:ln>
            <a:noFill/>
          </a:ln>
        </p:spPr>
      </p:pic>
      <p:pic>
        <p:nvPicPr>
          <p:cNvPr id="1003" name="Google Shape;1003;p100"/>
          <p:cNvPicPr preferRelativeResize="0"/>
          <p:nvPr/>
        </p:nvPicPr>
        <p:blipFill>
          <a:blip r:embed="rId4">
            <a:alphaModFix/>
          </a:blip>
          <a:stretch>
            <a:fillRect/>
          </a:stretch>
        </p:blipFill>
        <p:spPr>
          <a:xfrm rot="2700000">
            <a:off x="5807838" y="160726"/>
            <a:ext cx="2143125" cy="2143125"/>
          </a:xfrm>
          <a:prstGeom prst="rect">
            <a:avLst/>
          </a:prstGeom>
          <a:noFill/>
          <a:ln>
            <a:noFill/>
          </a:ln>
        </p:spPr>
      </p:pic>
      <p:pic>
        <p:nvPicPr>
          <p:cNvPr id="1004" name="Google Shape;1004;p100"/>
          <p:cNvPicPr preferRelativeResize="0"/>
          <p:nvPr/>
        </p:nvPicPr>
        <p:blipFill>
          <a:blip r:embed="rId5">
            <a:alphaModFix/>
          </a:blip>
          <a:stretch>
            <a:fillRect/>
          </a:stretch>
        </p:blipFill>
        <p:spPr>
          <a:xfrm rot="-1522289">
            <a:off x="8985957" y="409701"/>
            <a:ext cx="1910612" cy="2422679"/>
          </a:xfrm>
          <a:prstGeom prst="rect">
            <a:avLst/>
          </a:prstGeom>
          <a:noFill/>
          <a:ln>
            <a:noFill/>
          </a:ln>
        </p:spPr>
      </p:pic>
      <p:pic>
        <p:nvPicPr>
          <p:cNvPr id="1005" name="Google Shape;1005;p100"/>
          <p:cNvPicPr preferRelativeResize="0"/>
          <p:nvPr/>
        </p:nvPicPr>
        <p:blipFill>
          <a:blip r:embed="rId6">
            <a:alphaModFix/>
          </a:blip>
          <a:stretch>
            <a:fillRect/>
          </a:stretch>
        </p:blipFill>
        <p:spPr>
          <a:xfrm rot="-2135672">
            <a:off x="2413475" y="101775"/>
            <a:ext cx="2000251" cy="2276476"/>
          </a:xfrm>
          <a:prstGeom prst="rect">
            <a:avLst/>
          </a:prstGeom>
          <a:noFill/>
          <a:ln>
            <a:noFill/>
          </a:ln>
        </p:spPr>
      </p:pic>
      <p:pic>
        <p:nvPicPr>
          <p:cNvPr id="1006" name="Google Shape;1006;p100"/>
          <p:cNvPicPr preferRelativeResize="0"/>
          <p:nvPr/>
        </p:nvPicPr>
        <p:blipFill>
          <a:blip r:embed="rId7">
            <a:alphaModFix/>
          </a:blip>
          <a:stretch>
            <a:fillRect/>
          </a:stretch>
        </p:blipFill>
        <p:spPr>
          <a:xfrm rot="333861">
            <a:off x="8279100" y="3821087"/>
            <a:ext cx="2844901" cy="1896607"/>
          </a:xfrm>
          <a:prstGeom prst="rect">
            <a:avLst/>
          </a:prstGeom>
          <a:noFill/>
          <a:ln>
            <a:noFill/>
          </a:ln>
        </p:spPr>
      </p:pic>
      <p:pic>
        <p:nvPicPr>
          <p:cNvPr id="1007" name="Google Shape;1007;p100"/>
          <p:cNvPicPr preferRelativeResize="0"/>
          <p:nvPr/>
        </p:nvPicPr>
        <p:blipFill>
          <a:blip r:embed="rId8">
            <a:alphaModFix/>
          </a:blip>
          <a:stretch>
            <a:fillRect/>
          </a:stretch>
        </p:blipFill>
        <p:spPr>
          <a:xfrm rot="3861515">
            <a:off x="320600" y="2320826"/>
            <a:ext cx="2753225" cy="184007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12"/>
        <p:cNvGrpSpPr/>
        <p:nvPr/>
      </p:nvGrpSpPr>
      <p:grpSpPr>
        <a:xfrm>
          <a:off x="0" y="0"/>
          <a:ext cx="0" cy="0"/>
          <a:chOff x="0" y="0"/>
          <a:chExt cx="0" cy="0"/>
        </a:xfrm>
      </p:grpSpPr>
      <p:sp>
        <p:nvSpPr>
          <p:cNvPr id="1013" name="Google Shape;1013;p101"/>
          <p:cNvSpPr/>
          <p:nvPr/>
        </p:nvSpPr>
        <p:spPr>
          <a:xfrm>
            <a:off x="918834" y="2980434"/>
            <a:ext cx="10354327" cy="897135"/>
          </a:xfrm>
          <a:prstGeom prst="rect">
            <a:avLst/>
          </a:prstGeom>
        </p:spPr>
        <p:txBody>
          <a:bodyPr>
            <a:prstTxWarp prst="textPlain">
              <a:avLst/>
            </a:prstTxWarp>
          </a:bodyPr>
          <a:lstStyle/>
          <a:p>
            <a:pPr algn="ctr" defTabSz="1219170">
              <a:buClr>
                <a:srgbClr val="000000"/>
              </a:buClr>
            </a:pPr>
            <a:r>
              <a:rPr sz="1867" kern="0">
                <a:ln w="9525" cap="flat" cmpd="sng">
                  <a:solidFill>
                    <a:srgbClr val="000000"/>
                  </a:solidFill>
                  <a:prstDash val="solid"/>
                  <a:round/>
                  <a:headEnd type="none" w="sm" len="sm"/>
                  <a:tailEnd type="none" w="sm" len="sm"/>
                </a:ln>
                <a:solidFill>
                  <a:srgbClr val="FF00FF"/>
                </a:solidFill>
                <a:latin typeface="Arial"/>
                <a:cs typeface="Arial"/>
                <a:sym typeface="Arial"/>
              </a:rPr>
              <a:t>My first research job included entering data as 0s and 1s</a:t>
            </a:r>
          </a:p>
        </p:txBody>
      </p:sp>
      <p:sp>
        <p:nvSpPr>
          <p:cNvPr id="1014" name="Google Shape;1014;p101"/>
          <p:cNvSpPr txBox="1">
            <a:spLocks noGrp="1"/>
          </p:cNvSpPr>
          <p:nvPr>
            <p:ph type="title"/>
          </p:nvPr>
        </p:nvSpPr>
        <p:spPr>
          <a:xfrm>
            <a:off x="415600" y="593367"/>
            <a:ext cx="11360800" cy="831200"/>
          </a:xfrm>
          <a:prstGeom prst="rect">
            <a:avLst/>
          </a:prstGeom>
        </p:spPr>
        <p:txBody>
          <a:bodyPr spcFirstLastPara="1" wrap="square" lIns="91433" tIns="45700" rIns="91433" bIns="45700" anchor="b" anchorCtr="0">
            <a:normAutofit/>
          </a:bodyPr>
          <a:lstStyle/>
          <a:p>
            <a:r>
              <a:rPr lang="en" sz="3600"/>
              <a:t>Second Truth/Lie about Moni</a:t>
            </a:r>
            <a:endParaRPr sz="3600"/>
          </a:p>
        </p:txBody>
      </p:sp>
      <p:sp>
        <p:nvSpPr>
          <p:cNvPr id="1015" name="Google Shape;1015;p101"/>
          <p:cNvSpPr txBox="1">
            <a:spLocks noGrp="1"/>
          </p:cNvSpPr>
          <p:nvPr>
            <p:ph type="sldNum" idx="12"/>
          </p:nvPr>
        </p:nvSpPr>
        <p:spPr>
          <a:xfrm>
            <a:off x="9900459" y="6459785"/>
            <a:ext cx="1312000" cy="365200"/>
          </a:xfrm>
          <a:prstGeom prst="rect">
            <a:avLst/>
          </a:prstGeom>
        </p:spPr>
        <p:txBody>
          <a:bodyPr spcFirstLastPara="1" wrap="square" lIns="91433" tIns="45700" rIns="91433" bIns="45700" anchor="ctr" anchorCtr="0">
            <a:normAutofit/>
          </a:bodyPr>
          <a:lstStyle/>
          <a:p>
            <a:pPr defTabSz="1219170">
              <a:buClr>
                <a:srgbClr val="000000"/>
              </a:buClr>
            </a:pPr>
            <a:fld id="{00000000-1234-1234-1234-123412341234}" type="slidenum">
              <a:rPr lang="en" kern="0">
                <a:solidFill>
                  <a:srgbClr val="7F7F7F"/>
                </a:solidFill>
              </a:rPr>
              <a:pPr defTabSz="1219170">
                <a:buClr>
                  <a:srgbClr val="000000"/>
                </a:buClr>
              </a:pPr>
              <a:t>9</a:t>
            </a:fld>
            <a:endParaRPr kern="0">
              <a:solidFill>
                <a:srgbClr val="7F7F7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13"/>
                                        </p:tgtEl>
                                        <p:attrNameLst>
                                          <p:attrName>style.visibility</p:attrName>
                                        </p:attrNameLst>
                                      </p:cBhvr>
                                      <p:to>
                                        <p:strVal val="visible"/>
                                      </p:to>
                                    </p:set>
                                    <p:anim calcmode="lin" valueType="num">
                                      <p:cBhvr additive="base">
                                        <p:cTn id="7" dur="1000"/>
                                        <p:tgtEl>
                                          <p:spTgt spid="10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ICECAP Template">
  <a:themeElements>
    <a:clrScheme name="Plum">
      <a:dk1>
        <a:srgbClr val="611BB8"/>
      </a:dk1>
      <a:lt1>
        <a:srgbClr val="FFFFFF"/>
      </a:lt1>
      <a:dk2>
        <a:srgbClr val="000000"/>
      </a:dk2>
      <a:lt2>
        <a:srgbClr val="7F7F7F"/>
      </a:lt2>
      <a:accent1>
        <a:srgbClr val="333333"/>
      </a:accent1>
      <a:accent2>
        <a:srgbClr val="5E2B97"/>
      </a:accent2>
      <a:accent3>
        <a:srgbClr val="7E57C2"/>
      </a:accent3>
      <a:accent4>
        <a:srgbClr val="C77025"/>
      </a:accent4>
      <a:accent5>
        <a:srgbClr val="009688"/>
      </a:accent5>
      <a:accent6>
        <a:srgbClr val="FFD600"/>
      </a:accent6>
      <a:hlink>
        <a:srgbClr val="009688"/>
      </a:hlink>
      <a:folHlink>
        <a:srgbClr val="00968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1441</Words>
  <Application>Microsoft Office PowerPoint</Application>
  <PresentationFormat>Widescreen</PresentationFormat>
  <Paragraphs>157</Paragraphs>
  <Slides>22</Slides>
  <Notes>22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Comfortaa</vt:lpstr>
      <vt:lpstr>Comfortaa SemiBold</vt:lpstr>
      <vt:lpstr>Raleway</vt:lpstr>
      <vt:lpstr>Source Sans Pro</vt:lpstr>
      <vt:lpstr>P-ICECAP Template</vt:lpstr>
      <vt:lpstr>Screening and Enrollment for P-ICECAP Moni Weber</vt:lpstr>
      <vt:lpstr>2 Truths and a Lie About Moni </vt:lpstr>
      <vt:lpstr>Inclusion Criteria </vt:lpstr>
      <vt:lpstr>First Truth/Lie about Moni</vt:lpstr>
      <vt:lpstr>Exclusion Criteria </vt:lpstr>
      <vt:lpstr>Exclusion Criteria Cont.  </vt:lpstr>
      <vt:lpstr>Exclusion Criteria Cont.  </vt:lpstr>
      <vt:lpstr>PowerPoint Presentation</vt:lpstr>
      <vt:lpstr>Second Truth/Lie about Moni</vt:lpstr>
      <vt:lpstr>Screening for P-ICECAP</vt:lpstr>
      <vt:lpstr>PowerPoint Presentation</vt:lpstr>
      <vt:lpstr>Forms You Need to Enter Into WebDCU in Order to Enroll</vt:lpstr>
      <vt:lpstr>FIRST: Subject Enrollment Form</vt:lpstr>
      <vt:lpstr>Subject Enrollment CRF</vt:lpstr>
      <vt:lpstr>Entering Enrollment information in WebDCU  (Disclaimer - this is from ICECAP)</vt:lpstr>
      <vt:lpstr>Third Truth/Lie about Moni</vt:lpstr>
      <vt:lpstr>Second Eligibility Form</vt:lpstr>
      <vt:lpstr>Randomization Form</vt:lpstr>
      <vt:lpstr>Randomization CRF</vt:lpstr>
      <vt:lpstr>Other Things You’ll Learn for Enrollment</vt:lpstr>
      <vt:lpstr>2 Truths and a Lie About Moni </vt:lpstr>
      <vt:lpstr>Questions?</vt:lpstr>
    </vt:vector>
  </TitlesOfParts>
  <Company>Michigan Medicine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Screening and Enrollment for P-ICECAP Moni Weber</dc:title>
  <dc:creator>Miller, Courtney</dc:creator>
  <cp:lastModifiedBy>Miller, Courtney</cp:lastModifiedBy>
  <cp:revision>1</cp:revision>
  <dcterms:created xsi:type="dcterms:W3CDTF">2022-06-01T01:26:04Z</dcterms:created>
  <dcterms:modified xsi:type="dcterms:W3CDTF">2022-06-01T01:26:30Z</dcterms:modified>
</cp:coreProperties>
</file>