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1" r:id="rId4"/>
    <p:sldId id="260" r:id="rId5"/>
    <p:sldId id="259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2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5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6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7344E-B9C6-4C28-B576-9D6C32CF5B9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5253-C49C-4313-9339-B1E5AFB0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6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5"/>
            <a:ext cx="9144000" cy="5931093"/>
          </a:xfrm>
        </p:spPr>
        <p:txBody>
          <a:bodyPr>
            <a:normAutofit fontScale="85000" lnSpcReduction="2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BOOST-3 </a:t>
            </a:r>
            <a:r>
              <a:rPr lang="en-US" sz="3600" dirty="0" smtClean="0"/>
              <a:t>Site </a:t>
            </a:r>
            <a:r>
              <a:rPr lang="en-US" sz="3600" dirty="0" smtClean="0"/>
              <a:t>Progress</a:t>
            </a:r>
          </a:p>
          <a:p>
            <a:endParaRPr lang="en-US" sz="3600" dirty="0"/>
          </a:p>
          <a:p>
            <a:r>
              <a:rPr lang="en-US" sz="3600" b="1" i="1" dirty="0" smtClean="0"/>
              <a:t>Congratulations to the following sites!</a:t>
            </a:r>
          </a:p>
          <a:p>
            <a:endParaRPr lang="en-US" sz="3600" b="1" i="1" dirty="0"/>
          </a:p>
          <a:p>
            <a:r>
              <a:rPr lang="en-US" sz="3600" b="1" i="1" dirty="0" smtClean="0"/>
              <a:t>Released to Enroll: UPMC Presbyterian Hospital, Memorial Hermann Texas Medical Center, and Ben </a:t>
            </a:r>
            <a:r>
              <a:rPr lang="en-US" sz="3600" b="1" i="1" dirty="0" err="1" smtClean="0"/>
              <a:t>Taub</a:t>
            </a:r>
            <a:r>
              <a:rPr lang="en-US" sz="3600" b="1" i="1" dirty="0" smtClean="0"/>
              <a:t> General Hospital</a:t>
            </a:r>
          </a:p>
          <a:p>
            <a:endParaRPr lang="en-US" sz="3600" b="1" i="1" dirty="0"/>
          </a:p>
          <a:p>
            <a:r>
              <a:rPr lang="en-US" sz="3600" b="1" i="1" dirty="0" smtClean="0"/>
              <a:t>IRB Approved: San Francisco General Hospital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51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CC Form Narratives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54" y="1729372"/>
            <a:ext cx="5222392" cy="4179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9" y="2099843"/>
            <a:ext cx="6072855" cy="26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8881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CC Local Context Form Narratives</a:t>
            </a:r>
            <a:br>
              <a:rPr lang="en-US" sz="3600" dirty="0" smtClean="0"/>
            </a:br>
            <a:r>
              <a:rPr lang="en-US" sz="3600" dirty="0" smtClean="0"/>
              <a:t>(Question 7)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60" y="1744579"/>
            <a:ext cx="5558357" cy="47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3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Parameters Document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16100"/>
            <a:ext cx="8903368" cy="43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cIRB</a:t>
            </a:r>
            <a:r>
              <a:rPr lang="en-US" sz="3600" dirty="0" smtClean="0"/>
              <a:t> Forms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60" y="1874202"/>
            <a:ext cx="8572543" cy="355466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701880" y="3908208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80911" y="3972377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8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SIREN </a:t>
            </a:r>
            <a:r>
              <a:rPr lang="en-US" sz="3600" dirty="0" err="1" smtClean="0"/>
              <a:t>cIRB</a:t>
            </a:r>
            <a:r>
              <a:rPr lang="en-US" sz="3600" dirty="0" smtClean="0"/>
              <a:t> Forms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60" y="1874202"/>
            <a:ext cx="8572543" cy="355466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701880" y="3908208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SIREN </a:t>
            </a:r>
            <a:r>
              <a:rPr lang="en-US" sz="3600" dirty="0" err="1" smtClean="0"/>
              <a:t>cIRB</a:t>
            </a:r>
            <a:r>
              <a:rPr lang="en-US" sz="3600" dirty="0" smtClean="0"/>
              <a:t> Forms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2393950"/>
            <a:ext cx="7035800" cy="20701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915690" y="2902903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025270" y="3664902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174953" y="3664902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7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</a:t>
            </a:r>
            <a:r>
              <a:rPr lang="en-US" sz="3600" dirty="0" err="1" smtClean="0"/>
              <a:t>cIRB</a:t>
            </a:r>
            <a:r>
              <a:rPr lang="en-US" sz="3600" dirty="0" smtClean="0"/>
              <a:t> Forms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60" y="1874202"/>
            <a:ext cx="8572543" cy="355466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380911" y="3972377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</a:t>
            </a:r>
            <a:r>
              <a:rPr lang="en-US" sz="3600" dirty="0" err="1" smtClean="0"/>
              <a:t>cIRB</a:t>
            </a:r>
            <a:r>
              <a:rPr lang="en-US" sz="3600" dirty="0" smtClean="0"/>
              <a:t> Forms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25" y="2232025"/>
            <a:ext cx="7092950" cy="239395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530721" y="3587366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709648" y="2803977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BOOST-3 Site Progress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88" y="857249"/>
            <a:ext cx="7988969" cy="60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BOOST-3 Site Readiness Report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84" y="1917700"/>
            <a:ext cx="10058400" cy="278360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8443496" y="3819976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423564" y="2592755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BOOST-3 Readiness Report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0" y="1990558"/>
            <a:ext cx="11703572" cy="11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7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Site Regulatory Status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120900"/>
            <a:ext cx="10058400" cy="254549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509164" y="3250481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875374" y="2063365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Site Regulatory Status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3" y="1653440"/>
            <a:ext cx="11805773" cy="38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7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</a:t>
            </a:r>
            <a:r>
              <a:rPr lang="en-US" sz="3600" dirty="0" smtClean="0"/>
              <a:t>Getting Started Page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485775"/>
            <a:ext cx="64135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</a:t>
            </a:r>
            <a:r>
              <a:rPr lang="en-US" sz="3600" dirty="0" smtClean="0"/>
              <a:t>Milestone Document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7" y="1447967"/>
            <a:ext cx="4991100" cy="521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1543051"/>
            <a:ext cx="5664972" cy="5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8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884" y="334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BOOST-3 </a:t>
            </a:r>
            <a:r>
              <a:rPr lang="en-US" sz="3600" dirty="0" smtClean="0"/>
              <a:t>EFIC Activity Reporting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12" y="1461670"/>
            <a:ext cx="8840871" cy="51065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765795" y="5523114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203233" y="4136200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979943" y="5191577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439817" y="5638586"/>
            <a:ext cx="341746" cy="286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6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46</Words>
  <Application>Microsoft Office PowerPoint</Application>
  <PresentationFormat>Widescreen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Bengelink, Erin</dc:creator>
  <cp:lastModifiedBy>Bengelink, Erin</cp:lastModifiedBy>
  <cp:revision>17</cp:revision>
  <dcterms:created xsi:type="dcterms:W3CDTF">2019-04-02T13:51:39Z</dcterms:created>
  <dcterms:modified xsi:type="dcterms:W3CDTF">2019-07-24T17:44:07Z</dcterms:modified>
</cp:coreProperties>
</file>